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7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C649F5A-7D8E-411C-853C-92C4E5121EEF}" type="datetimeFigureOut">
              <a:rPr lang="it-IT" smtClean="0"/>
              <a:t>16/03/2016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307993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649F5A-7D8E-411C-853C-92C4E5121EEF}" type="datetimeFigureOut">
              <a:rPr lang="it-IT" smtClean="0"/>
              <a:t>16/03/2016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103185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649F5A-7D8E-411C-853C-92C4E5121EEF}" type="datetimeFigureOut">
              <a:rPr lang="it-IT" smtClean="0"/>
              <a:t>16/03/2016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302016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649F5A-7D8E-411C-853C-92C4E5121EEF}" type="datetimeFigureOut">
              <a:rPr lang="it-IT" smtClean="0"/>
              <a:t>16/03/2016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42490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C649F5A-7D8E-411C-853C-92C4E5121EEF}" type="datetimeFigureOut">
              <a:rPr lang="it-IT" smtClean="0"/>
              <a:t>16/03/2016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9049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C649F5A-7D8E-411C-853C-92C4E5121EEF}" type="datetimeFigureOut">
              <a:rPr lang="it-IT" smtClean="0"/>
              <a:t>16/03/2016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93667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C649F5A-7D8E-411C-853C-92C4E5121EEF}" type="datetimeFigureOut">
              <a:rPr lang="it-IT" smtClean="0"/>
              <a:t>16/03/2016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181613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C649F5A-7D8E-411C-853C-92C4E5121EEF}" type="datetimeFigureOut">
              <a:rPr lang="it-IT" smtClean="0"/>
              <a:t>16/03/2016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351635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649F5A-7D8E-411C-853C-92C4E5121EEF}" type="datetimeFigureOut">
              <a:rPr lang="it-IT" smtClean="0"/>
              <a:t>16/03/2016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398422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649F5A-7D8E-411C-853C-92C4E5121EEF}" type="datetimeFigureOut">
              <a:rPr lang="it-IT" smtClean="0"/>
              <a:t>16/03/2016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331685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649F5A-7D8E-411C-853C-92C4E5121EEF}" type="datetimeFigureOut">
              <a:rPr lang="it-IT" smtClean="0"/>
              <a:t>16/03/2016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13CBDA-8E23-4F36-9641-31AC9812AD81}" type="slidenum">
              <a:rPr lang="it-IT" smtClean="0"/>
              <a:t>‹N›</a:t>
            </a:fld>
            <a:endParaRPr lang="it-IT"/>
          </a:p>
        </p:txBody>
      </p:sp>
    </p:spTree>
    <p:extLst>
      <p:ext uri="{BB962C8B-B14F-4D97-AF65-F5344CB8AC3E}">
        <p14:creationId xmlns:p14="http://schemas.microsoft.com/office/powerpoint/2010/main" val="241250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49F5A-7D8E-411C-853C-92C4E5121EEF}" type="datetimeFigureOut">
              <a:rPr lang="it-IT" smtClean="0"/>
              <a:t>16/03/2016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3CBDA-8E23-4F36-9641-31AC9812AD81}" type="slidenum">
              <a:rPr lang="it-IT" smtClean="0"/>
              <a:t>‹N›</a:t>
            </a:fld>
            <a:endParaRPr lang="it-IT"/>
          </a:p>
        </p:txBody>
      </p:sp>
    </p:spTree>
    <p:extLst>
      <p:ext uri="{BB962C8B-B14F-4D97-AF65-F5344CB8AC3E}">
        <p14:creationId xmlns:p14="http://schemas.microsoft.com/office/powerpoint/2010/main" val="284506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57163"/>
            <a:ext cx="9144000" cy="935037"/>
          </a:xfrm>
        </p:spPr>
        <p:txBody>
          <a:bodyPr>
            <a:normAutofit/>
          </a:bodyPr>
          <a:lstStyle/>
          <a:p>
            <a:r>
              <a:rPr lang="it-IT" sz="4800" dirty="0" smtClean="0">
                <a:solidFill>
                  <a:srgbClr val="0070C0"/>
                </a:solidFill>
              </a:rPr>
              <a:t>La reggia di Versailles</a:t>
            </a:r>
            <a:endParaRPr lang="it-IT" sz="4800" dirty="0">
              <a:solidFill>
                <a:srgbClr val="0070C0"/>
              </a:solidFill>
            </a:endParaRPr>
          </a:p>
        </p:txBody>
      </p:sp>
      <p:sp>
        <p:nvSpPr>
          <p:cNvPr id="3" name="Sottotitolo 2"/>
          <p:cNvSpPr>
            <a:spLocks noGrp="1"/>
          </p:cNvSpPr>
          <p:nvPr>
            <p:ph type="subTitle" idx="1"/>
          </p:nvPr>
        </p:nvSpPr>
        <p:spPr>
          <a:xfrm>
            <a:off x="1524000" y="1257300"/>
            <a:ext cx="9144000" cy="4000500"/>
          </a:xfrm>
        </p:spPr>
        <p:txBody>
          <a:bodyPr>
            <a:normAutofit/>
          </a:bodyPr>
          <a:lstStyle/>
          <a:p>
            <a:endParaRPr lang="it-IT" dirty="0">
              <a:solidFill>
                <a:srgbClr val="FF0000"/>
              </a:solidFill>
            </a:endParaRPr>
          </a:p>
        </p:txBody>
      </p:sp>
      <p:pic>
        <p:nvPicPr>
          <p:cNvPr id="1026" name="Picture 2" descr="http://cdn-2.ideeviaggi.it/o/orig/come-raggiungere-la-reggia-di-versailles_7cabf8418c1cf8d1baa9e17fe65bb1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2" y="1257300"/>
            <a:ext cx="9705975" cy="5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09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2">
                    <a:lumMod val="50000"/>
                  </a:schemeClr>
                </a:solidFill>
              </a:rPr>
              <a:t>La struttura della reggia di Versailles</a:t>
            </a:r>
            <a:endParaRPr lang="it-IT" dirty="0">
              <a:solidFill>
                <a:schemeClr val="accent2">
                  <a:lumMod val="50000"/>
                </a:schemeClr>
              </a:solidFill>
            </a:endParaRPr>
          </a:p>
        </p:txBody>
      </p:sp>
      <p:sp>
        <p:nvSpPr>
          <p:cNvPr id="4" name="Segnaposto contenuto 3"/>
          <p:cNvSpPr>
            <a:spLocks noGrp="1"/>
          </p:cNvSpPr>
          <p:nvPr>
            <p:ph idx="1"/>
          </p:nvPr>
        </p:nvSpPr>
        <p:spPr/>
        <p:txBody>
          <a:bodyPr>
            <a:normAutofit/>
          </a:bodyPr>
          <a:lstStyle/>
          <a:p>
            <a:pPr marL="0" indent="0" algn="ctr">
              <a:buNone/>
            </a:pPr>
            <a:r>
              <a:rPr lang="it-IT" sz="2000" dirty="0" smtClean="0"/>
              <a:t>La reggia di Versailles è un antica residenza reale dei Borbone di Francia. All’inizio del suo regno, Luigi XIV non trovò alcuna reggia che lo soddisfacesse pienamente. La modesta struttura del padre di Luigi XIV era stato costruita ampliando il padiglione di caccia di Enrico IV. Nel 1661, dopo la morte di cardinale Mazzarino, Luigi iniziò i lavori di ampliamento investendo 1.100.000 lire dell’epoca e incaricando il migliore architetto, Louis Le </a:t>
            </a:r>
            <a:r>
              <a:rPr lang="it-IT" sz="2000" dirty="0" err="1" smtClean="0"/>
              <a:t>Vau</a:t>
            </a:r>
            <a:r>
              <a:rPr lang="it-IT" sz="2000" dirty="0" smtClean="0"/>
              <a:t>.</a:t>
            </a:r>
          </a:p>
          <a:p>
            <a:pPr marL="0" indent="0" algn="ctr">
              <a:buNone/>
            </a:pPr>
            <a:endParaRPr lang="it-IT"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723" y="3382177"/>
            <a:ext cx="5431316" cy="283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64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smtClean="0">
                <a:solidFill>
                  <a:srgbClr val="7030A0"/>
                </a:solidFill>
              </a:rPr>
              <a:t>La stanza degli specchi</a:t>
            </a:r>
            <a:endParaRPr lang="it-IT" dirty="0">
              <a:solidFill>
                <a:srgbClr val="7030A0"/>
              </a:solidFill>
            </a:endParaRPr>
          </a:p>
        </p:txBody>
      </p:sp>
      <p:sp>
        <p:nvSpPr>
          <p:cNvPr id="3" name="Segnaposto contenuto 2"/>
          <p:cNvSpPr>
            <a:spLocks noGrp="1"/>
          </p:cNvSpPr>
          <p:nvPr>
            <p:ph idx="1"/>
          </p:nvPr>
        </p:nvSpPr>
        <p:spPr>
          <a:xfrm>
            <a:off x="572877" y="1410159"/>
            <a:ext cx="10025349" cy="4899005"/>
          </a:xfrm>
        </p:spPr>
        <p:txBody>
          <a:bodyPr>
            <a:normAutofit/>
          </a:bodyPr>
          <a:lstStyle/>
          <a:p>
            <a:pPr marL="0" indent="0">
              <a:buNone/>
            </a:pPr>
            <a:r>
              <a:rPr lang="it-IT" dirty="0" smtClean="0"/>
              <a:t>Le grandi gallerie erano all’epoca molto di moda: luogo di passaggio e mezzo di comunicazione tra le varie residenze e tra il 1678 e il 1684 fu dunque costruita, chiudendo la terrazza del castello nuovo, la Galleria degli Specchi, simbolo della potenza del monarca assoluto.</a:t>
            </a:r>
            <a:endParaRPr lang="it-IT"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3279757"/>
            <a:ext cx="577215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7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                         </a:t>
            </a:r>
            <a:r>
              <a:rPr lang="it-IT" dirty="0" smtClean="0">
                <a:solidFill>
                  <a:schemeClr val="accent4">
                    <a:lumMod val="75000"/>
                  </a:schemeClr>
                </a:solidFill>
              </a:rPr>
              <a:t>La stanza del re </a:t>
            </a:r>
            <a:endParaRPr lang="it-IT" dirty="0">
              <a:solidFill>
                <a:schemeClr val="accent4">
                  <a:lumMod val="75000"/>
                </a:schemeClr>
              </a:solidFill>
            </a:endParaRPr>
          </a:p>
        </p:txBody>
      </p:sp>
      <p:sp>
        <p:nvSpPr>
          <p:cNvPr id="3" name="Segnaposto contenuto 2"/>
          <p:cNvSpPr>
            <a:spLocks noGrp="1"/>
          </p:cNvSpPr>
          <p:nvPr>
            <p:ph idx="1"/>
          </p:nvPr>
        </p:nvSpPr>
        <p:spPr/>
        <p:txBody>
          <a:bodyPr>
            <a:normAutofit/>
          </a:bodyPr>
          <a:lstStyle/>
          <a:p>
            <a:pPr marL="0" indent="0">
              <a:buNone/>
            </a:pPr>
            <a:r>
              <a:rPr lang="it-IT" sz="3600" dirty="0" smtClean="0"/>
              <a:t>La stanza del re era molto grande e tutta dorata e sopra c’è un lampadario. Intorno al letto c’è a </a:t>
            </a:r>
            <a:r>
              <a:rPr lang="it-IT" sz="3600" dirty="0" err="1" smtClean="0"/>
              <a:t>baldachino</a:t>
            </a:r>
            <a:r>
              <a:rPr lang="it-IT" sz="3600" dirty="0" smtClean="0"/>
              <a:t>.</a:t>
            </a:r>
            <a:endParaRPr lang="it-IT"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614" y="2875518"/>
            <a:ext cx="9243152" cy="377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6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smtClean="0">
                <a:solidFill>
                  <a:srgbClr val="7030A0"/>
                </a:solidFill>
              </a:rPr>
              <a:t>La reggia di Caserta</a:t>
            </a:r>
            <a:endParaRPr lang="it-IT" dirty="0">
              <a:solidFill>
                <a:srgbClr val="7030A0"/>
              </a:solidFill>
            </a:endParaRPr>
          </a:p>
        </p:txBody>
      </p:sp>
      <p:sp>
        <p:nvSpPr>
          <p:cNvPr id="3" name="Segnaposto contenuto 2"/>
          <p:cNvSpPr>
            <a:spLocks noGrp="1"/>
          </p:cNvSpPr>
          <p:nvPr>
            <p:ph idx="1"/>
          </p:nvPr>
        </p:nvSpPr>
        <p:spPr>
          <a:xfrm>
            <a:off x="856561" y="1487277"/>
            <a:ext cx="10515600" cy="5097309"/>
          </a:xfrm>
        </p:spPr>
        <p:txBody>
          <a:bodyPr>
            <a:normAutofit/>
          </a:bodyPr>
          <a:lstStyle/>
          <a:p>
            <a:pPr marL="0" indent="0">
              <a:buNone/>
            </a:pPr>
            <a:r>
              <a:rPr lang="it-IT" sz="2400" dirty="0" smtClean="0"/>
              <a:t>Reggia di Caserta è un palazzo reale, con annesso un parco, ubicato a Casera, è la residenza reale , più grande al mondo e i proprietari storici sono stati i Borbone di Napoli, oltre a un breve periodo in cui fu abitata dai </a:t>
            </a:r>
            <a:r>
              <a:rPr lang="it-IT" sz="2400" dirty="0" err="1" smtClean="0"/>
              <a:t>Murat</a:t>
            </a:r>
            <a:r>
              <a:rPr lang="it-IT" sz="2400" dirty="0" smtClean="0"/>
              <a:t>. Nel 1997 è stata dichiarata dall’UNESCO, insieme con l’acquedotto di Vanvitelli e il complesso di San Leucio, patrimonio dell’umanità. Nel 2015 è stato, con un totale di 497.158 visitatori, per un introito loro di 2.739.600,67 euro.</a:t>
            </a:r>
          </a:p>
          <a:p>
            <a:pPr marL="0" indent="0">
              <a:buNone/>
            </a:pPr>
            <a:endParaRPr lang="it-IT"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894" y="3635566"/>
            <a:ext cx="6488935" cy="287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41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3">
                    <a:lumMod val="50000"/>
                  </a:schemeClr>
                </a:solidFill>
              </a:rPr>
              <a:t>                 </a:t>
            </a:r>
            <a:r>
              <a:rPr lang="it-IT" dirty="0" smtClean="0">
                <a:solidFill>
                  <a:schemeClr val="accent3">
                    <a:lumMod val="20000"/>
                    <a:lumOff val="80000"/>
                  </a:schemeClr>
                </a:solidFill>
              </a:rPr>
              <a:t>La sala della pallacorda</a:t>
            </a:r>
            <a:endParaRPr lang="it-IT" dirty="0">
              <a:solidFill>
                <a:schemeClr val="accent3">
                  <a:lumMod val="20000"/>
                  <a:lumOff val="80000"/>
                </a:schemeClr>
              </a:solidFill>
            </a:endParaRPr>
          </a:p>
        </p:txBody>
      </p:sp>
      <p:sp>
        <p:nvSpPr>
          <p:cNvPr id="3" name="Segnaposto contenuto 2"/>
          <p:cNvSpPr>
            <a:spLocks noGrp="1"/>
          </p:cNvSpPr>
          <p:nvPr>
            <p:ph idx="1"/>
          </p:nvPr>
        </p:nvSpPr>
        <p:spPr>
          <a:xfrm>
            <a:off x="849217" y="1814608"/>
            <a:ext cx="10515600" cy="4351338"/>
          </a:xfrm>
        </p:spPr>
        <p:txBody>
          <a:bodyPr>
            <a:normAutofit/>
          </a:bodyPr>
          <a:lstStyle/>
          <a:p>
            <a:pPr marL="0" indent="0">
              <a:buNone/>
            </a:pPr>
            <a:r>
              <a:rPr lang="it-IT" sz="2400" dirty="0" smtClean="0"/>
              <a:t>Il Giurato della Pallacorda è un patto stipulato nel 1789 in Francia. Immediatamente dopo la seconda riunione degli Stati Generali a Versailles il 5 maggio 1789, le delegazioni di nobiltà e clero si opposero alla procedura elettorale avanzate dal terzo stato che, essendo il gruppo più numeroso, con sistema del voto per testa si sarebbe assicurato la maggioranza. Il 20 giugno 1789 il re ordinò la chiusura della sala dove si riuniva abitualmente l’ Assemblea.</a:t>
            </a:r>
          </a:p>
          <a:p>
            <a:pPr marL="0" indent="0">
              <a:buNone/>
            </a:pPr>
            <a:endParaRPr lang="it-IT"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16" y="3910987"/>
            <a:ext cx="7260115" cy="2842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22370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356</Words>
  <Application>Microsoft Office PowerPoint</Application>
  <PresentationFormat>Personalizzato</PresentationFormat>
  <Paragraphs>11</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La reggia di Versailles</vt:lpstr>
      <vt:lpstr>La struttura della reggia di Versailles</vt:lpstr>
      <vt:lpstr>                 La stanza degli specchi</vt:lpstr>
      <vt:lpstr>                         La stanza del re </vt:lpstr>
      <vt:lpstr>                    La reggia di Caserta</vt:lpstr>
      <vt:lpstr>                 La sala della pallacorda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reggia di Versailles</dc:title>
  <dc:creator>utente</dc:creator>
  <cp:lastModifiedBy>tana</cp:lastModifiedBy>
  <cp:revision>17</cp:revision>
  <dcterms:created xsi:type="dcterms:W3CDTF">2016-03-08T17:07:51Z</dcterms:created>
  <dcterms:modified xsi:type="dcterms:W3CDTF">2016-03-16T16:11:55Z</dcterms:modified>
</cp:coreProperties>
</file>