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3"/>
  </p:notesMasterIdLst>
  <p:sldIdLst>
    <p:sldId id="257" r:id="rId2"/>
    <p:sldId id="268" r:id="rId3"/>
    <p:sldId id="258" r:id="rId4"/>
    <p:sldId id="259" r:id="rId5"/>
    <p:sldId id="260" r:id="rId6"/>
    <p:sldId id="264" r:id="rId7"/>
    <p:sldId id="266" r:id="rId8"/>
    <p:sldId id="261" r:id="rId9"/>
    <p:sldId id="262" r:id="rId10"/>
    <p:sldId id="263"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612" autoAdjust="0"/>
  </p:normalViewPr>
  <p:slideViewPr>
    <p:cSldViewPr>
      <p:cViewPr varScale="1">
        <p:scale>
          <a:sx n="88" d="100"/>
          <a:sy n="88" d="100"/>
        </p:scale>
        <p:origin x="-96"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79EDA-804E-4B28-BDEB-0940E8546A2E}" type="datetimeFigureOut">
              <a:rPr lang="it-IT" smtClean="0"/>
              <a:pPr/>
              <a:t>23/03/2016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9FF38C-8451-4CBE-AC6C-8558E2AD24F5}"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79FF38C-8451-4CBE-AC6C-8558E2AD24F5}"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979FF38C-8451-4CBE-AC6C-8558E2AD24F5}" type="slidenum">
              <a:rPr lang="it-IT" smtClean="0"/>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Sottotito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Tito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it-IT" smtClean="0"/>
              <a:t>Fare clic per modificare lo stile del titolo</a:t>
            </a:r>
            <a:endParaRPr kumimoji="0" lang="en-US"/>
          </a:p>
        </p:txBody>
      </p:sp>
      <p:cxnSp>
        <p:nvCxnSpPr>
          <p:cNvPr id="8" name="Connettore 1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egnaposto data 14"/>
          <p:cNvSpPr>
            <a:spLocks noGrp="1"/>
          </p:cNvSpPr>
          <p:nvPr>
            <p:ph type="dt" sz="half" idx="10"/>
          </p:nvPr>
        </p:nvSpPr>
        <p:spPr/>
        <p:txBody>
          <a:bodyPr/>
          <a:lstStyle/>
          <a:p>
            <a:fld id="{47C9B81F-C347-4BEF-BFDF-29C42F48304A}" type="datetimeFigureOut">
              <a:rPr lang="en-US" smtClean="0"/>
              <a:pPr/>
              <a:t>3/23/2016</a:t>
            </a:fld>
            <a:endParaRPr lang="en-US"/>
          </a:p>
        </p:txBody>
      </p:sp>
      <p:sp>
        <p:nvSpPr>
          <p:cNvPr id="16" name="Segnaposto numero diapositiva 15"/>
          <p:cNvSpPr>
            <a:spLocks noGrp="1"/>
          </p:cNvSpPr>
          <p:nvPr>
            <p:ph type="sldNum" sz="quarter" idx="11"/>
          </p:nvPr>
        </p:nvSpPr>
        <p:spPr/>
        <p:txBody>
          <a:bodyPr/>
          <a:lstStyle/>
          <a:p>
            <a:fld id="{042AED99-7FB4-404E-8A97-64753DCE42EC}" type="slidenum">
              <a:rPr kumimoji="0" lang="en-US" smtClean="0"/>
              <a:pPr/>
              <a:t>‹N›</a:t>
            </a:fld>
            <a:endParaRPr kumimoji="0" lang="en-US"/>
          </a:p>
        </p:txBody>
      </p:sp>
      <p:sp>
        <p:nvSpPr>
          <p:cNvPr id="17" name="Segnaposto piè di pagina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7C9B81F-C347-4BEF-BFDF-29C42F48304A}" type="datetimeFigureOut">
              <a:rPr lang="en-US" smtClean="0"/>
              <a:pPr/>
              <a:t>3/23/2016</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7C9B81F-C347-4BEF-BFDF-29C42F48304A}" type="datetimeFigureOut">
              <a:rPr lang="en-US" smtClean="0"/>
              <a:pPr/>
              <a:t>3/23/2016</a:t>
            </a:fld>
            <a:endParaRPr lang="en-US" dirty="0">
              <a:solidFill>
                <a:schemeClr val="tx2">
                  <a:shade val="90000"/>
                </a:schemeClr>
              </a:solidFill>
            </a:endParaRPr>
          </a:p>
        </p:txBody>
      </p:sp>
      <p:sp>
        <p:nvSpPr>
          <p:cNvPr id="5" name="Segnaposto piè di pagina 4"/>
          <p:cNvSpPr>
            <a:spLocks noGrp="1"/>
          </p:cNvSpPr>
          <p:nvPr>
            <p:ph type="ftr" sz="quarter" idx="11"/>
          </p:nvPr>
        </p:nvSpPr>
        <p:spPr/>
        <p:txBody>
          <a:bodyPr/>
          <a:lstStyle/>
          <a:p>
            <a:pPr algn="l" eaLnBrk="1" latinLnBrk="0" hangingPunct="1"/>
            <a:endParaRPr kumimoji="0" lang="en-US" dirty="0">
              <a:solidFill>
                <a:schemeClr val="tx2">
                  <a:shade val="90000"/>
                </a:schemeClr>
              </a:solidFill>
            </a:endParaRPr>
          </a:p>
        </p:txBody>
      </p:sp>
      <p:sp>
        <p:nvSpPr>
          <p:cNvPr id="6" name="Segnaposto numero diapositiva 5"/>
          <p:cNvSpPr>
            <a:spLocks noGrp="1"/>
          </p:cNvSpPr>
          <p:nvPr>
            <p:ph type="sldNum" sz="quarter" idx="12"/>
          </p:nvPr>
        </p:nvSpPr>
        <p:spPr/>
        <p:txBody>
          <a:bodyPr/>
          <a:lstStyle/>
          <a:p>
            <a:fld id="{042AED99-7FB4-404E-8A97-64753DCE42EC}" type="slidenum">
              <a:rPr kumimoji="0" lang="en-US" smtClean="0"/>
              <a:pPr/>
              <a:t>‹N›</a:t>
            </a:fld>
            <a:endParaRPr kumimoji="0" lang="en-US" dirty="0">
              <a:solidFill>
                <a:schemeClr val="tx2">
                  <a:shade val="9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9" name="Segnaposto contenuto 8"/>
          <p:cNvSpPr>
            <a:spLocks noGrp="1"/>
          </p:cNvSpPr>
          <p:nvPr>
            <p:ph idx="1"/>
          </p:nvPr>
        </p:nvSpPr>
        <p:spPr>
          <a:xfrm>
            <a:off x="457200" y="1524000"/>
            <a:ext cx="8229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4" name="Segnaposto data 13"/>
          <p:cNvSpPr>
            <a:spLocks noGrp="1"/>
          </p:cNvSpPr>
          <p:nvPr>
            <p:ph type="dt" sz="half" idx="14"/>
          </p:nvPr>
        </p:nvSpPr>
        <p:spPr/>
        <p:txBody>
          <a:bodyPr/>
          <a:lstStyle/>
          <a:p>
            <a:fld id="{47C9B81F-C347-4BEF-BFDF-29C42F48304A}" type="datetimeFigureOut">
              <a:rPr lang="en-US" smtClean="0"/>
              <a:pPr/>
              <a:t>3/23/2016</a:t>
            </a:fld>
            <a:endParaRPr lang="en-US"/>
          </a:p>
        </p:txBody>
      </p:sp>
      <p:sp>
        <p:nvSpPr>
          <p:cNvPr id="15" name="Segnaposto numero diapositiva 14"/>
          <p:cNvSpPr>
            <a:spLocks noGrp="1"/>
          </p:cNvSpPr>
          <p:nvPr>
            <p:ph type="sldNum" sz="quarter" idx="15"/>
          </p:nvPr>
        </p:nvSpPr>
        <p:spPr/>
        <p:txBody>
          <a:bodyPr/>
          <a:lstStyle>
            <a:lvl1pPr algn="ctr">
              <a:defRPr/>
            </a:lvl1pPr>
          </a:lstStyle>
          <a:p>
            <a:fld id="{042AED99-7FB4-404E-8A97-64753DCE42EC}" type="slidenum">
              <a:rPr kumimoji="0" lang="en-US" smtClean="0"/>
              <a:pPr/>
              <a:t>‹N›</a:t>
            </a:fld>
            <a:endParaRPr kumimoji="0" lang="en-US"/>
          </a:p>
        </p:txBody>
      </p:sp>
      <p:sp>
        <p:nvSpPr>
          <p:cNvPr id="16" name="Segnaposto piè di pagina 15"/>
          <p:cNvSpPr>
            <a:spLocks noGrp="1"/>
          </p:cNvSpPr>
          <p:nvPr>
            <p:ph type="ftr" sz="quarter" idx="16"/>
          </p:nvPr>
        </p:nvSpPr>
        <p:spPr/>
        <p:txBody>
          <a:bodyPr/>
          <a:lstStyle/>
          <a:p>
            <a:endParaRPr kumimoji="0" lang="en-US"/>
          </a:p>
        </p:txBody>
      </p:sp>
      <p:sp>
        <p:nvSpPr>
          <p:cNvPr id="17" name="Titolo 16"/>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47C9B81F-C347-4BEF-BFDF-29C42F48304A}" type="datetimeFigureOut">
              <a:rPr lang="en-US" smtClean="0"/>
              <a:pPr/>
              <a:t>3/23/2016</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fld id="{042AED99-7FB4-404E-8A97-64753DCE42EC}" type="slidenum">
              <a:rPr kumimoji="0" lang="en-US" smtClean="0"/>
              <a:pPr/>
              <a:t>‹N›</a:t>
            </a:fld>
            <a:endParaRPr kumimoji="0" lang="en-US"/>
          </a:p>
        </p:txBody>
      </p:sp>
      <p:sp>
        <p:nvSpPr>
          <p:cNvPr id="2" name="Tito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cxnSp>
        <p:nvCxnSpPr>
          <p:cNvPr id="7" name="Connettore 1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Segnaposto data 4"/>
          <p:cNvSpPr>
            <a:spLocks noGrp="1"/>
          </p:cNvSpPr>
          <p:nvPr>
            <p:ph type="dt" sz="half" idx="10"/>
          </p:nvPr>
        </p:nvSpPr>
        <p:spPr/>
        <p:txBody>
          <a:bodyPr/>
          <a:lstStyle/>
          <a:p>
            <a:fld id="{47C9B81F-C347-4BEF-BFDF-29C42F48304A}" type="datetimeFigureOut">
              <a:rPr lang="en-US" smtClean="0"/>
              <a:pPr/>
              <a:t>3/23/2016</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fld id="{042AED99-7FB4-404E-8A97-64753DCE42EC}" type="slidenum">
              <a:rPr kumimoji="0" lang="en-US" smtClean="0"/>
              <a:pPr/>
              <a:t>‹N›</a:t>
            </a:fld>
            <a:endParaRPr kumimoji="0" lang="en-US"/>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11" name="Segnaposto contenuto 10"/>
          <p:cNvSpPr>
            <a:spLocks noGrp="1"/>
          </p:cNvSpPr>
          <p:nvPr>
            <p:ph sz="half" idx="1"/>
          </p:nvPr>
        </p:nvSpPr>
        <p:spPr>
          <a:xfrm>
            <a:off x="457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524000"/>
            <a:ext cx="4059936"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9" name="Segnaposto numero diapositiva 8"/>
          <p:cNvSpPr>
            <a:spLocks noGrp="1"/>
          </p:cNvSpPr>
          <p:nvPr>
            <p:ph type="sldNum" sz="quarter" idx="12"/>
          </p:nvPr>
        </p:nvSpPr>
        <p:spPr/>
        <p:txBody>
          <a:bodyPr/>
          <a:lstStyle/>
          <a:p>
            <a:fld id="{042AED99-7FB4-404E-8A97-64753DCE42EC}" type="slidenum">
              <a:rPr kumimoji="0" lang="en-US" smtClean="0"/>
              <a:pPr/>
              <a:t>‹N›</a:t>
            </a:fld>
            <a:endParaRPr kumimoji="0" lang="en-US"/>
          </a:p>
        </p:txBody>
      </p:sp>
      <p:sp>
        <p:nvSpPr>
          <p:cNvPr id="8" name="Segnaposto piè di pagina 7"/>
          <p:cNvSpPr>
            <a:spLocks noGrp="1"/>
          </p:cNvSpPr>
          <p:nvPr>
            <p:ph type="ftr" sz="quarter" idx="11"/>
          </p:nvPr>
        </p:nvSpPr>
        <p:spPr/>
        <p:txBody>
          <a:bodyPr/>
          <a:lstStyle/>
          <a:p>
            <a:endParaRPr kumimoji="0" lang="en-US" dirty="0"/>
          </a:p>
        </p:txBody>
      </p:sp>
      <p:sp>
        <p:nvSpPr>
          <p:cNvPr id="7" name="Segnaposto data 6"/>
          <p:cNvSpPr>
            <a:spLocks noGrp="1"/>
          </p:cNvSpPr>
          <p:nvPr>
            <p:ph type="dt" sz="half" idx="10"/>
          </p:nvPr>
        </p:nvSpPr>
        <p:spPr/>
        <p:txBody>
          <a:bodyPr/>
          <a:lstStyle/>
          <a:p>
            <a:fld id="{47C9B81F-C347-4BEF-BFDF-29C42F48304A}" type="datetimeFigureOut">
              <a:rPr lang="en-US" smtClean="0"/>
              <a:pPr/>
              <a:t>3/23/2016</a:t>
            </a:fld>
            <a:endParaRPr lang="en-US"/>
          </a:p>
        </p:txBody>
      </p:sp>
      <p:sp>
        <p:nvSpPr>
          <p:cNvPr id="3" name="Segnaposto tes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32" name="Segnaposto contenuto 31"/>
          <p:cNvSpPr>
            <a:spLocks noGrp="1"/>
          </p:cNvSpPr>
          <p:nvPr>
            <p:ph sz="half" idx="2"/>
          </p:nvPr>
        </p:nvSpPr>
        <p:spPr>
          <a:xfrm>
            <a:off x="457200"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4" name="Segnaposto contenuto 33"/>
          <p:cNvSpPr>
            <a:spLocks noGrp="1"/>
          </p:cNvSpPr>
          <p:nvPr>
            <p:ph sz="quarter" idx="4"/>
          </p:nvPr>
        </p:nvSpPr>
        <p:spPr>
          <a:xfrm>
            <a:off x="4649788" y="2201896"/>
            <a:ext cx="4038600" cy="391363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 name="Titolo 1"/>
          <p:cNvSpPr>
            <a:spLocks noGrp="1"/>
          </p:cNvSpPr>
          <p:nvPr>
            <p:ph type="title"/>
          </p:nvPr>
        </p:nvSpPr>
        <p:spPr>
          <a:xfrm>
            <a:off x="457200" y="155448"/>
            <a:ext cx="8229600" cy="1143000"/>
          </a:xfrm>
        </p:spPr>
        <p:txBody>
          <a:bodyPr anchor="b" anchorCtr="0"/>
          <a:lstStyle>
            <a:lvl1pPr>
              <a:defRPr/>
            </a:lvl1pPr>
          </a:lstStyle>
          <a:p>
            <a:r>
              <a:rPr kumimoji="0" lang="it-IT" smtClean="0"/>
              <a:t>Fare clic per modificare lo stile del titolo</a:t>
            </a:r>
            <a:endParaRPr kumimoji="0" lang="en-US"/>
          </a:p>
        </p:txBody>
      </p:sp>
      <p:sp>
        <p:nvSpPr>
          <p:cNvPr id="12" name="Segnaposto tes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cxnSp>
        <p:nvCxnSpPr>
          <p:cNvPr id="10" name="Connettore 1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47C9B81F-C347-4BEF-BFDF-29C42F48304A}" type="datetimeFigureOut">
              <a:rPr lang="en-US" smtClean="0"/>
              <a:pPr/>
              <a:t>3/23/2016</a:t>
            </a:fld>
            <a:endParaRPr lang="en-US"/>
          </a:p>
        </p:txBody>
      </p:sp>
      <p:sp>
        <p:nvSpPr>
          <p:cNvPr id="4" name="Segnaposto piè di pagina 3"/>
          <p:cNvSpPr>
            <a:spLocks noGrp="1"/>
          </p:cNvSpPr>
          <p:nvPr>
            <p:ph type="ftr" sz="quarter" idx="11"/>
          </p:nvPr>
        </p:nvSpPr>
        <p:spPr/>
        <p:txBody>
          <a:bodyPr/>
          <a:lstStyle/>
          <a:p>
            <a:endParaRPr kumimoji="0" lang="en-US"/>
          </a:p>
        </p:txBody>
      </p:sp>
      <p:sp>
        <p:nvSpPr>
          <p:cNvPr id="5" name="Segnaposto numero diapositiva 4"/>
          <p:cNvSpPr>
            <a:spLocks noGrp="1"/>
          </p:cNvSpPr>
          <p:nvPr>
            <p:ph type="sldNum" sz="quarter" idx="12"/>
          </p:nvPr>
        </p:nvSpPr>
        <p:spPr/>
        <p:txBody>
          <a:bodyPr/>
          <a:lstStyle/>
          <a:p>
            <a:fld id="{042AED99-7FB4-404E-8A97-64753DCE42EC}" type="slidenum">
              <a:rPr kumimoji="0" lang="en-US" smtClean="0"/>
              <a:pPr/>
              <a:t>‹N›</a:t>
            </a:fld>
            <a:endParaRPr kumimoji="0" lang="en-US"/>
          </a:p>
        </p:txBody>
      </p:sp>
      <p:sp>
        <p:nvSpPr>
          <p:cNvPr id="2" name="Titolo 1"/>
          <p:cNvSpPr>
            <a:spLocks noGrp="1"/>
          </p:cNvSpPr>
          <p:nvPr>
            <p:ph type="title"/>
          </p:nvPr>
        </p:nvSpPr>
        <p:spPr/>
        <p:txBody>
          <a:bodyPr/>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7C9B81F-C347-4BEF-BFDF-29C42F48304A}" type="datetimeFigureOut">
              <a:rPr lang="en-US" smtClean="0"/>
              <a:pPr/>
              <a:t>3/23/2016</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9" name="Segnaposto contenuto 28"/>
          <p:cNvSpPr>
            <a:spLocks noGrp="1"/>
          </p:cNvSpPr>
          <p:nvPr>
            <p:ph sz="quarter" idx="1"/>
          </p:nvPr>
        </p:nvSpPr>
        <p:spPr>
          <a:xfrm>
            <a:off x="457200" y="457200"/>
            <a:ext cx="62484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3" name="Segnaposto tes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31" name="Tito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8" name="Segnaposto data 7"/>
          <p:cNvSpPr>
            <a:spLocks noGrp="1"/>
          </p:cNvSpPr>
          <p:nvPr>
            <p:ph type="dt" sz="half" idx="14"/>
          </p:nvPr>
        </p:nvSpPr>
        <p:spPr/>
        <p:txBody>
          <a:bodyPr/>
          <a:lstStyle/>
          <a:p>
            <a:fld id="{47C9B81F-C347-4BEF-BFDF-29C42F48304A}" type="datetimeFigureOut">
              <a:rPr lang="en-US" smtClean="0"/>
              <a:pPr/>
              <a:t>3/23/2016</a:t>
            </a:fld>
            <a:endParaRPr lang="en-US"/>
          </a:p>
        </p:txBody>
      </p:sp>
      <p:sp>
        <p:nvSpPr>
          <p:cNvPr id="9" name="Segnaposto numero diapositiva 8"/>
          <p:cNvSpPr>
            <a:spLocks noGrp="1"/>
          </p:cNvSpPr>
          <p:nvPr>
            <p:ph type="sldNum" sz="quarter" idx="15"/>
          </p:nvPr>
        </p:nvSpPr>
        <p:spPr/>
        <p:txBody>
          <a:bodyPr/>
          <a:lstStyle/>
          <a:p>
            <a:fld id="{042AED99-7FB4-404E-8A97-64753DCE42EC}" type="slidenum">
              <a:rPr kumimoji="0" lang="en-US" smtClean="0"/>
              <a:pPr/>
              <a:t>‹N›</a:t>
            </a:fld>
            <a:endParaRPr kumimoji="0" lang="en-US"/>
          </a:p>
        </p:txBody>
      </p:sp>
      <p:sp>
        <p:nvSpPr>
          <p:cNvPr id="10" name="Segnaposto piè di pagina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it-IT" smtClean="0"/>
              <a:t>Fare clic sull'icona per inserire un'immagine</a:t>
            </a:r>
            <a:endParaRPr kumimoji="0" lang="en-US"/>
          </a:p>
        </p:txBody>
      </p:sp>
      <p:sp>
        <p:nvSpPr>
          <p:cNvPr id="4" name="Segnaposto tes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8" name="Segnaposto data 7"/>
          <p:cNvSpPr>
            <a:spLocks noGrp="1"/>
          </p:cNvSpPr>
          <p:nvPr>
            <p:ph type="dt" sz="half" idx="10"/>
          </p:nvPr>
        </p:nvSpPr>
        <p:spPr/>
        <p:txBody>
          <a:bodyPr/>
          <a:lstStyle/>
          <a:p>
            <a:fld id="{47C9B81F-C347-4BEF-BFDF-29C42F48304A}" type="datetimeFigureOut">
              <a:rPr lang="en-US" smtClean="0"/>
              <a:pPr/>
              <a:t>3/23/2016</a:t>
            </a:fld>
            <a:endParaRPr lang="en-US"/>
          </a:p>
        </p:txBody>
      </p:sp>
      <p:sp>
        <p:nvSpPr>
          <p:cNvPr id="9" name="Segnaposto numero diapositiva 8"/>
          <p:cNvSpPr>
            <a:spLocks noGrp="1"/>
          </p:cNvSpPr>
          <p:nvPr>
            <p:ph type="sldNum" sz="quarter" idx="11"/>
          </p:nvPr>
        </p:nvSpPr>
        <p:spPr/>
        <p:txBody>
          <a:bodyPr/>
          <a:lstStyle/>
          <a:p>
            <a:fld id="{042AED99-7FB4-404E-8A97-64753DCE42EC}" type="slidenum">
              <a:rPr kumimoji="0" lang="en-US" smtClean="0"/>
              <a:pPr/>
              <a:t>‹N›</a:t>
            </a:fld>
            <a:endParaRPr kumimoji="0" lang="en-US"/>
          </a:p>
        </p:txBody>
      </p:sp>
      <p:sp>
        <p:nvSpPr>
          <p:cNvPr id="10" name="Segnaposto piè di pagina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egnaposto tes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7C9B81F-C347-4BEF-BFDF-29C42F48304A}" type="datetimeFigureOut">
              <a:rPr lang="en-US" smtClean="0"/>
              <a:pPr/>
              <a:t>3/23/2016</a:t>
            </a:fld>
            <a:endParaRPr lang="en-US" dirty="0">
              <a:solidFill>
                <a:schemeClr val="tx2">
                  <a:shade val="90000"/>
                </a:schemeClr>
              </a:solidFill>
            </a:endParaRPr>
          </a:p>
        </p:txBody>
      </p:sp>
      <p:sp>
        <p:nvSpPr>
          <p:cNvPr id="10" name="Segnaposto piè di pagina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lgn="l" eaLnBrk="1" latinLnBrk="0" hangingPunct="1"/>
            <a:endParaRPr kumimoji="0" lang="en-US" dirty="0">
              <a:solidFill>
                <a:schemeClr val="tx2">
                  <a:shade val="90000"/>
                </a:schemeClr>
              </a:solidFill>
            </a:endParaRPr>
          </a:p>
        </p:txBody>
      </p:sp>
      <p:sp>
        <p:nvSpPr>
          <p:cNvPr id="22" name="Segnaposto numero diapositiva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42AED99-7FB4-404E-8A97-64753DCE42EC}" type="slidenum">
              <a:rPr kumimoji="0" lang="en-US" smtClean="0"/>
              <a:pPr/>
              <a:t>‹N›</a:t>
            </a:fld>
            <a:endParaRPr kumimoji="0" lang="en-US" dirty="0">
              <a:solidFill>
                <a:schemeClr val="tx2">
                  <a:shade val="90000"/>
                </a:schemeClr>
              </a:solidFill>
            </a:endParaRPr>
          </a:p>
        </p:txBody>
      </p:sp>
      <p:sp>
        <p:nvSpPr>
          <p:cNvPr id="5" name="Segnaposto tito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it-IT" smtClean="0"/>
              <a:t>Fare clic per modificare lo stile del titolo</a:t>
            </a:r>
            <a:endParaRPr kumimoji="0"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ages.jpg"/>
          <p:cNvPicPr>
            <a:picLocks noGrp="1" noChangeAspect="1"/>
          </p:cNvPicPr>
          <p:nvPr>
            <p:ph idx="1"/>
          </p:nvPr>
        </p:nvPicPr>
        <p:blipFill>
          <a:blip r:embed="rId3"/>
          <a:stretch>
            <a:fillRect/>
          </a:stretch>
        </p:blipFill>
        <p:spPr>
          <a:xfrm>
            <a:off x="357158" y="1857364"/>
            <a:ext cx="1847850" cy="2466975"/>
          </a:xfrm>
        </p:spPr>
      </p:pic>
      <p:sp>
        <p:nvSpPr>
          <p:cNvPr id="2" name="Titolo 1"/>
          <p:cNvSpPr>
            <a:spLocks noGrp="1"/>
          </p:cNvSpPr>
          <p:nvPr>
            <p:ph type="title"/>
          </p:nvPr>
        </p:nvSpPr>
        <p:spPr>
          <a:xfrm>
            <a:off x="500034" y="642918"/>
            <a:ext cx="8229600" cy="1143000"/>
          </a:xfrm>
        </p:spPr>
        <p:txBody>
          <a:bodyPr>
            <a:noAutofit/>
          </a:bodyPr>
          <a:lstStyle/>
          <a:p>
            <a:pPr algn="ctr"/>
            <a:r>
              <a:rPr lang="it-IT" sz="8000" dirty="0" smtClean="0">
                <a:solidFill>
                  <a:srgbClr val="FF0000"/>
                </a:solidFill>
                <a:latin typeface="Baskerville Old Face" pitchFamily="18" charset="0"/>
              </a:rPr>
              <a:t>Re Sole</a:t>
            </a:r>
            <a:endParaRPr lang="it-IT" sz="8000" dirty="0">
              <a:solidFill>
                <a:srgbClr val="FF0000"/>
              </a:solidFill>
              <a:latin typeface="Baskerville Old Face" pitchFamily="18" charset="0"/>
            </a:endParaRPr>
          </a:p>
        </p:txBody>
      </p:sp>
      <p:sp>
        <p:nvSpPr>
          <p:cNvPr id="6" name="CasellaDiTesto 5"/>
          <p:cNvSpPr txBox="1"/>
          <p:nvPr/>
        </p:nvSpPr>
        <p:spPr>
          <a:xfrm>
            <a:off x="3428992" y="2357430"/>
            <a:ext cx="4626523" cy="1200329"/>
          </a:xfrm>
          <a:prstGeom prst="rect">
            <a:avLst/>
          </a:prstGeom>
          <a:noFill/>
        </p:spPr>
        <p:txBody>
          <a:bodyPr wrap="none" rtlCol="0">
            <a:spAutoFit/>
          </a:bodyPr>
          <a:lstStyle/>
          <a:p>
            <a:pPr algn="just"/>
            <a:r>
              <a:rPr lang="it-IT" dirty="0" smtClean="0"/>
              <a:t>Luigi XIV nacque nel 1638 e morì nel 1715.</a:t>
            </a:r>
          </a:p>
          <a:p>
            <a:r>
              <a:rPr lang="it-IT" dirty="0" smtClean="0"/>
              <a:t>Egli era il re di Francia ed era detto “Re Sole”.</a:t>
            </a:r>
          </a:p>
          <a:p>
            <a:r>
              <a:rPr lang="it-IT" dirty="0" smtClean="0"/>
              <a:t>Luigi XIV era il figlio di Re Luigi XIII e il nipote  di</a:t>
            </a:r>
          </a:p>
          <a:p>
            <a:r>
              <a:rPr lang="it-IT" dirty="0" smtClean="0">
                <a:hlinkClick r:id="rId4" action="ppaction://hlinksldjump"/>
              </a:rPr>
              <a:t>Enrico IV </a:t>
            </a:r>
            <a:r>
              <a:rPr lang="it-IT" dirty="0" smtClean="0"/>
              <a:t>.</a:t>
            </a:r>
            <a:endParaRPr lang="it-IT"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8)">
                                      <p:cBhvr>
                                        <p:cTn id="7" dur="2000"/>
                                        <p:tgtEl>
                                          <p:spTgt spid="4"/>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571612"/>
            <a:ext cx="8229600" cy="4525963"/>
          </a:xfrm>
        </p:spPr>
        <p:txBody>
          <a:bodyPr>
            <a:normAutofit/>
          </a:bodyPr>
          <a:lstStyle/>
          <a:p>
            <a:pPr algn="just">
              <a:buNone/>
            </a:pPr>
            <a:r>
              <a:rPr lang="it-IT" sz="2000" dirty="0" smtClean="0"/>
              <a:t>Il Re Sole affrontò diversi conflitti tra cui la guerra tra la Francia e i Paesi vicini  dal 1701 al 1714. Dato che egli voleva imporre il predominio della Francia, scatenò una serie di conflitti contro gli Asburgo d’Austria e di Spagna, l’ Olanda e l’ Inghilterra. La Francia riportò numerosi successi, ma  ad un certo punto la sua espansione fu bloccata dalle principali potenze europee che, con il trattato di </a:t>
            </a:r>
            <a:r>
              <a:rPr lang="it-IT" sz="2000" dirty="0" err="1" smtClean="0"/>
              <a:t>Ryswick</a:t>
            </a:r>
            <a:r>
              <a:rPr lang="it-IT" sz="2000" dirty="0" smtClean="0"/>
              <a:t>  del 1697 costrinsero Luigi ad abbandonare i territori conquistati. Un’ altra guerra fu quella per la successione spagnola: nel 1700 morì il re di Spagna senza lasciare eredi, perciò Luigi XIV volle a tutti i costi la corona di Spagna, in questo modo gran parte dell’ Europa sarebbe stata sotto il dominio francese. Per evitare ciò alcune potenze europee si allearono contro di lui avendo la meglio. Si giunse alla pace con il trattato di </a:t>
            </a:r>
            <a:r>
              <a:rPr lang="it-IT" sz="2000" dirty="0" err="1" smtClean="0"/>
              <a:t>Ultrecht</a:t>
            </a:r>
            <a:r>
              <a:rPr lang="it-IT" sz="2000" dirty="0" smtClean="0"/>
              <a:t> e </a:t>
            </a:r>
            <a:r>
              <a:rPr lang="it-IT" sz="2000" dirty="0" err="1" smtClean="0"/>
              <a:t>Rastatt</a:t>
            </a:r>
            <a:r>
              <a:rPr lang="it-IT" sz="2000" dirty="0" smtClean="0"/>
              <a:t>.</a:t>
            </a:r>
            <a:endParaRPr lang="it-IT" sz="2000" dirty="0"/>
          </a:p>
        </p:txBody>
      </p:sp>
      <p:sp>
        <p:nvSpPr>
          <p:cNvPr id="2" name="Titolo 1"/>
          <p:cNvSpPr>
            <a:spLocks noGrp="1"/>
          </p:cNvSpPr>
          <p:nvPr>
            <p:ph type="title"/>
          </p:nvPr>
        </p:nvSpPr>
        <p:spPr/>
        <p:txBody>
          <a:bodyPr>
            <a:noAutofit/>
          </a:bodyPr>
          <a:lstStyle/>
          <a:p>
            <a:pPr algn="ctr"/>
            <a:r>
              <a:rPr lang="it-IT" sz="8000" dirty="0" smtClean="0">
                <a:solidFill>
                  <a:srgbClr val="FF0000"/>
                </a:solidFill>
                <a:latin typeface="Baskerville Old Face" pitchFamily="18" charset="0"/>
              </a:rPr>
              <a:t>Politica estera </a:t>
            </a:r>
            <a:endParaRPr lang="it-IT" sz="8000" dirty="0">
              <a:solidFill>
                <a:srgbClr val="FF0000"/>
              </a:solidFill>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p:cNvSpPr txBox="1"/>
          <p:nvPr/>
        </p:nvSpPr>
        <p:spPr>
          <a:xfrm>
            <a:off x="928662" y="1271855"/>
            <a:ext cx="7429552" cy="12403395"/>
          </a:xfrm>
          <a:prstGeom prst="rect">
            <a:avLst/>
          </a:prstGeom>
          <a:noFill/>
        </p:spPr>
        <p:txBody>
          <a:bodyPr wrap="square" rtlCol="0">
            <a:spAutoFit/>
          </a:bodyPr>
          <a:lstStyle/>
          <a:p>
            <a:pPr algn="ctr"/>
            <a:r>
              <a:rPr lang="it-IT" sz="4000" dirty="0" smtClean="0">
                <a:solidFill>
                  <a:srgbClr val="00B050"/>
                </a:solidFill>
                <a:latin typeface="Arial Black" pitchFamily="34" charset="0"/>
              </a:rPr>
              <a:t>Ambi</a:t>
            </a:r>
            <a:r>
              <a:rPr lang="it-IT" sz="4000" dirty="0" smtClean="0">
                <a:latin typeface="Arial Black" pitchFamily="34" charset="0"/>
              </a:rPr>
              <a:t>entaz</a:t>
            </a:r>
            <a:r>
              <a:rPr lang="it-IT" sz="4000" dirty="0" smtClean="0">
                <a:solidFill>
                  <a:srgbClr val="FF0000"/>
                </a:solidFill>
                <a:latin typeface="Arial Black" pitchFamily="34" charset="0"/>
              </a:rPr>
              <a:t>ione:</a:t>
            </a:r>
          </a:p>
          <a:p>
            <a:pPr algn="ctr"/>
            <a:r>
              <a:rPr lang="it-IT" sz="4000" dirty="0" smtClean="0">
                <a:solidFill>
                  <a:srgbClr val="00B050"/>
                </a:solidFill>
                <a:latin typeface="Arial Black" pitchFamily="34" charset="0"/>
              </a:rPr>
              <a:t>Scuola </a:t>
            </a:r>
            <a:r>
              <a:rPr lang="it-IT" sz="4000" dirty="0" smtClean="0">
                <a:latin typeface="Arial Black" pitchFamily="34" charset="0"/>
              </a:rPr>
              <a:t>Leonardo</a:t>
            </a:r>
            <a:r>
              <a:rPr lang="it-IT" sz="4000" dirty="0" smtClean="0">
                <a:solidFill>
                  <a:srgbClr val="00B050"/>
                </a:solidFill>
                <a:latin typeface="Arial Black" pitchFamily="34" charset="0"/>
              </a:rPr>
              <a:t> </a:t>
            </a:r>
            <a:r>
              <a:rPr lang="it-IT" sz="4000" dirty="0" smtClean="0">
                <a:solidFill>
                  <a:srgbClr val="FF0000"/>
                </a:solidFill>
                <a:latin typeface="Arial Black" pitchFamily="34" charset="0"/>
              </a:rPr>
              <a:t>Da Vinci</a:t>
            </a:r>
          </a:p>
          <a:p>
            <a:pPr algn="ctr"/>
            <a:r>
              <a:rPr lang="it-IT" sz="4000" dirty="0" smtClean="0">
                <a:solidFill>
                  <a:srgbClr val="00B050"/>
                </a:solidFill>
                <a:latin typeface="Arial Black" pitchFamily="34" charset="0"/>
              </a:rPr>
              <a:t>Sass</a:t>
            </a:r>
            <a:r>
              <a:rPr lang="it-IT" sz="4000" dirty="0" smtClean="0">
                <a:latin typeface="Arial Black" pitchFamily="34" charset="0"/>
              </a:rPr>
              <a:t>uolo</a:t>
            </a:r>
            <a:r>
              <a:rPr lang="it-IT" sz="4000" dirty="0" smtClean="0">
                <a:solidFill>
                  <a:srgbClr val="FF0000"/>
                </a:solidFill>
                <a:latin typeface="Arial Black" pitchFamily="34" charset="0"/>
              </a:rPr>
              <a:t>(MO)</a:t>
            </a:r>
          </a:p>
          <a:p>
            <a:pPr algn="ctr"/>
            <a:r>
              <a:rPr lang="it-IT" sz="4000" dirty="0" smtClean="0">
                <a:solidFill>
                  <a:srgbClr val="00B050"/>
                </a:solidFill>
                <a:latin typeface="Arial Black" pitchFamily="34" charset="0"/>
              </a:rPr>
              <a:t>Prog</a:t>
            </a:r>
            <a:r>
              <a:rPr lang="it-IT" sz="4000" dirty="0" smtClean="0">
                <a:latin typeface="Arial Black" pitchFamily="34" charset="0"/>
              </a:rPr>
              <a:t>etta</a:t>
            </a:r>
            <a:r>
              <a:rPr lang="it-IT" sz="4000" dirty="0" smtClean="0">
                <a:solidFill>
                  <a:srgbClr val="FF0000"/>
                </a:solidFill>
                <a:latin typeface="Arial Black" pitchFamily="34" charset="0"/>
              </a:rPr>
              <a:t>to da:</a:t>
            </a:r>
          </a:p>
          <a:p>
            <a:pPr algn="ctr"/>
            <a:endParaRPr lang="it-IT" sz="4000" dirty="0" smtClean="0">
              <a:solidFill>
                <a:srgbClr val="00B050"/>
              </a:solidFill>
              <a:latin typeface="Arial Black" pitchFamily="34" charset="0"/>
            </a:endParaRPr>
          </a:p>
          <a:p>
            <a:pPr algn="ctr"/>
            <a:r>
              <a:rPr lang="it-IT" sz="4000" dirty="0" smtClean="0">
                <a:solidFill>
                  <a:srgbClr val="7030A0"/>
                </a:solidFill>
                <a:latin typeface="Arial Black" pitchFamily="34" charset="0"/>
              </a:rPr>
              <a:t> Tondo Erika</a:t>
            </a:r>
          </a:p>
          <a:p>
            <a:pPr algn="ctr"/>
            <a:endParaRPr lang="it-IT" sz="4000" dirty="0" smtClean="0">
              <a:solidFill>
                <a:srgbClr val="7030A0"/>
              </a:solidFill>
              <a:latin typeface="Arial Black" pitchFamily="34" charset="0"/>
            </a:endParaRPr>
          </a:p>
          <a:p>
            <a:pPr algn="ctr"/>
            <a:r>
              <a:rPr lang="it-IT" sz="4000" dirty="0" err="1" smtClean="0">
                <a:solidFill>
                  <a:srgbClr val="FF33CC"/>
                </a:solidFill>
                <a:latin typeface="Arial Black" pitchFamily="34" charset="0"/>
              </a:rPr>
              <a:t>Ullah</a:t>
            </a:r>
            <a:r>
              <a:rPr lang="it-IT" sz="4000" dirty="0" smtClean="0">
                <a:solidFill>
                  <a:srgbClr val="FF33CC"/>
                </a:solidFill>
                <a:latin typeface="Arial Black" pitchFamily="34" charset="0"/>
              </a:rPr>
              <a:t> </a:t>
            </a:r>
            <a:r>
              <a:rPr lang="it-IT" sz="4000" dirty="0" err="1" smtClean="0">
                <a:solidFill>
                  <a:srgbClr val="FF33CC"/>
                </a:solidFill>
                <a:latin typeface="Arial Black" pitchFamily="34" charset="0"/>
              </a:rPr>
              <a:t>Mashkat</a:t>
            </a:r>
            <a:endParaRPr lang="it-IT" sz="4000" dirty="0" smtClean="0">
              <a:solidFill>
                <a:srgbClr val="FF33CC"/>
              </a:solidFill>
              <a:latin typeface="Arial Black" pitchFamily="34" charset="0"/>
            </a:endParaRPr>
          </a:p>
          <a:p>
            <a:pPr algn="ctr"/>
            <a:r>
              <a:rPr lang="it-IT" sz="4000" dirty="0" smtClean="0">
                <a:solidFill>
                  <a:srgbClr val="00B050"/>
                </a:solidFill>
                <a:latin typeface="Arial Black" pitchFamily="34" charset="0"/>
              </a:rPr>
              <a:t> </a:t>
            </a:r>
          </a:p>
          <a:p>
            <a:pPr algn="ctr"/>
            <a:r>
              <a:rPr lang="it-IT" sz="4000" dirty="0" smtClean="0">
                <a:solidFill>
                  <a:srgbClr val="FFFF00"/>
                </a:solidFill>
                <a:latin typeface="Arial Black" pitchFamily="34" charset="0"/>
              </a:rPr>
              <a:t>Bellini Riccardo</a:t>
            </a:r>
          </a:p>
          <a:p>
            <a:pPr algn="ctr"/>
            <a:endParaRPr lang="it-IT" sz="4000" dirty="0" smtClean="0">
              <a:solidFill>
                <a:srgbClr val="FFFF00"/>
              </a:solidFill>
              <a:latin typeface="Arial Black" pitchFamily="34" charset="0"/>
            </a:endParaRPr>
          </a:p>
          <a:p>
            <a:pPr algn="ctr"/>
            <a:r>
              <a:rPr lang="it-IT" sz="4000" dirty="0" err="1" smtClean="0">
                <a:solidFill>
                  <a:srgbClr val="00B0F0"/>
                </a:solidFill>
                <a:latin typeface="Arial Black" pitchFamily="34" charset="0"/>
              </a:rPr>
              <a:t>Comentale</a:t>
            </a:r>
            <a:r>
              <a:rPr lang="it-IT" sz="4000" dirty="0" smtClean="0">
                <a:solidFill>
                  <a:srgbClr val="00B0F0"/>
                </a:solidFill>
                <a:latin typeface="Arial Black" pitchFamily="34" charset="0"/>
              </a:rPr>
              <a:t> Michele</a:t>
            </a:r>
          </a:p>
          <a:p>
            <a:pPr algn="ctr"/>
            <a:endParaRPr lang="it-IT" sz="4000" dirty="0" smtClean="0">
              <a:solidFill>
                <a:srgbClr val="00B050"/>
              </a:solidFill>
              <a:latin typeface="Arial Black" pitchFamily="34" charset="0"/>
            </a:endParaRPr>
          </a:p>
          <a:p>
            <a:pPr algn="ctr"/>
            <a:r>
              <a:rPr lang="it-IT" sz="4000" dirty="0" err="1" smtClean="0">
                <a:solidFill>
                  <a:srgbClr val="FF0000"/>
                </a:solidFill>
                <a:latin typeface="Arial Black" pitchFamily="34" charset="0"/>
              </a:rPr>
              <a:t>Madkour</a:t>
            </a:r>
            <a:r>
              <a:rPr lang="it-IT" sz="4000" dirty="0" smtClean="0">
                <a:solidFill>
                  <a:srgbClr val="FF0000"/>
                </a:solidFill>
                <a:latin typeface="Arial Black" pitchFamily="34" charset="0"/>
              </a:rPr>
              <a:t> </a:t>
            </a:r>
            <a:r>
              <a:rPr lang="it-IT" sz="4000" dirty="0" err="1" smtClean="0">
                <a:solidFill>
                  <a:srgbClr val="FF0000"/>
                </a:solidFill>
                <a:latin typeface="Arial Black" pitchFamily="34" charset="0"/>
              </a:rPr>
              <a:t>Ussema</a:t>
            </a:r>
            <a:endParaRPr lang="it-IT" sz="4000" dirty="0" smtClean="0">
              <a:solidFill>
                <a:srgbClr val="FF0000"/>
              </a:solidFill>
              <a:latin typeface="Arial Black" pitchFamily="34" charset="0"/>
            </a:endParaRPr>
          </a:p>
          <a:p>
            <a:pPr algn="ctr"/>
            <a:endParaRPr lang="it-IT" sz="4000" dirty="0" smtClean="0">
              <a:solidFill>
                <a:srgbClr val="FF0000"/>
              </a:solidFill>
              <a:latin typeface="Arial Black" pitchFamily="34" charset="0"/>
            </a:endParaRPr>
          </a:p>
          <a:p>
            <a:pPr algn="ctr"/>
            <a:endParaRPr lang="it-IT" sz="4000" dirty="0" smtClean="0">
              <a:solidFill>
                <a:srgbClr val="FF0000"/>
              </a:solidFill>
              <a:latin typeface="Arial Black" pitchFamily="34" charset="0"/>
            </a:endParaRPr>
          </a:p>
          <a:p>
            <a:pPr algn="ctr"/>
            <a:endParaRPr lang="it-IT" sz="4000" dirty="0" smtClean="0">
              <a:solidFill>
                <a:srgbClr val="00B050"/>
              </a:solidFill>
              <a:latin typeface="Arial Black" pitchFamily="34" charset="0"/>
            </a:endParaRPr>
          </a:p>
          <a:p>
            <a:pPr algn="ctr"/>
            <a:endParaRPr lang="it-IT" sz="4000" i="1" dirty="0" smtClean="0">
              <a:solidFill>
                <a:srgbClr val="FF33CC"/>
              </a:solidFill>
              <a:latin typeface="Arial Black" pitchFamily="34" charset="0"/>
            </a:endParaRPr>
          </a:p>
          <a:p>
            <a:pPr algn="ctr"/>
            <a:endParaRPr lang="it-IT" sz="4000" dirty="0" smtClean="0">
              <a:solidFill>
                <a:srgbClr val="FF33CC"/>
              </a:solidFill>
              <a:latin typeface="Arial Black" pitchFamily="34" charset="0"/>
            </a:endParaRPr>
          </a:p>
          <a:p>
            <a:pPr algn="ctr"/>
            <a:endParaRPr lang="it-IT" sz="4000" dirty="0" smtClean="0">
              <a:solidFill>
                <a:srgbClr val="FFFF00"/>
              </a:solidFill>
              <a:latin typeface="Arial Black" pitchFamily="34" charset="0"/>
            </a:endParaRPr>
          </a:p>
        </p:txBody>
      </p:sp>
      <p:pic>
        <p:nvPicPr>
          <p:cNvPr id="3" name="j0214098.wav">
            <a:hlinkClick r:id="" action="ppaction://media"/>
          </p:cNvPr>
          <p:cNvPicPr>
            <a:picLocks noRot="1" noChangeAspect="1"/>
          </p:cNvPicPr>
          <p:nvPr>
            <a:wavAudioFile r:embed="rId1" name="j0214098.wav"/>
          </p:nvPr>
        </p:nvPicPr>
        <p:blipFill>
          <a:blip r:embed="rId3"/>
          <a:stretch>
            <a:fillRect/>
          </a:stretch>
        </p:blipFill>
        <p:spPr>
          <a:xfrm flipV="1">
            <a:off x="0" y="1500174"/>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childTnLst>
                          </p:cTn>
                        </p:par>
                        <p:par>
                          <p:cTn id="9" fill="hold">
                            <p:stCondLst>
                              <p:cond delay="15000"/>
                            </p:stCondLst>
                            <p:childTnLst>
                              <p:par>
                                <p:cTn id="10" presetID="1" presetClass="mediacall" presetSubtype="0" fill="hold" nodeType="afterEffect">
                                  <p:stCondLst>
                                    <p:cond delay="0"/>
                                  </p:stCondLst>
                                  <p:childTnLst>
                                    <p:cmd type="call" cmd="playFrom(0.0)">
                                      <p:cBhvr>
                                        <p:cTn id="11" dur="4745"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2"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220px-HenriIV.jpg"/>
          <p:cNvPicPr>
            <a:picLocks noGrp="1" noChangeAspect="1"/>
          </p:cNvPicPr>
          <p:nvPr>
            <p:ph idx="1"/>
          </p:nvPr>
        </p:nvPicPr>
        <p:blipFill>
          <a:blip r:embed="rId2"/>
          <a:stretch>
            <a:fillRect/>
          </a:stretch>
        </p:blipFill>
        <p:spPr>
          <a:xfrm>
            <a:off x="142844" y="1500174"/>
            <a:ext cx="1510112" cy="1928826"/>
          </a:xfrm>
        </p:spPr>
      </p:pic>
      <p:sp>
        <p:nvSpPr>
          <p:cNvPr id="2" name="Titolo 1"/>
          <p:cNvSpPr>
            <a:spLocks noGrp="1"/>
          </p:cNvSpPr>
          <p:nvPr>
            <p:ph type="title"/>
          </p:nvPr>
        </p:nvSpPr>
        <p:spPr>
          <a:xfrm>
            <a:off x="357158" y="142852"/>
            <a:ext cx="8229600" cy="1143000"/>
          </a:xfrm>
        </p:spPr>
        <p:txBody>
          <a:bodyPr>
            <a:noAutofit/>
          </a:bodyPr>
          <a:lstStyle/>
          <a:p>
            <a:r>
              <a:rPr lang="it-IT" sz="8000" dirty="0" smtClean="0">
                <a:solidFill>
                  <a:srgbClr val="FF0000"/>
                </a:solidFill>
                <a:latin typeface="Baskerville Old Face" pitchFamily="18" charset="0"/>
              </a:rPr>
              <a:t>Editto di Nantes</a:t>
            </a:r>
            <a:endParaRPr lang="it-IT" sz="8000" dirty="0">
              <a:solidFill>
                <a:srgbClr val="FF0000"/>
              </a:solidFill>
              <a:latin typeface="Baskerville Old Face" pitchFamily="18" charset="0"/>
            </a:endParaRPr>
          </a:p>
        </p:txBody>
      </p:sp>
      <p:pic>
        <p:nvPicPr>
          <p:cNvPr id="5" name="Immagine 4" descr="220px-Édit_de_Nantes._Page_24_-_Archives_Nationales_-_AE-II-763.jpg"/>
          <p:cNvPicPr>
            <a:picLocks noChangeAspect="1"/>
          </p:cNvPicPr>
          <p:nvPr/>
        </p:nvPicPr>
        <p:blipFill>
          <a:blip r:embed="rId3"/>
          <a:stretch>
            <a:fillRect/>
          </a:stretch>
        </p:blipFill>
        <p:spPr>
          <a:xfrm>
            <a:off x="0" y="3571876"/>
            <a:ext cx="2071670" cy="2571768"/>
          </a:xfrm>
          <a:prstGeom prst="rect">
            <a:avLst/>
          </a:prstGeom>
        </p:spPr>
      </p:pic>
      <p:sp>
        <p:nvSpPr>
          <p:cNvPr id="7" name="CasellaDiTesto 6"/>
          <p:cNvSpPr txBox="1"/>
          <p:nvPr/>
        </p:nvSpPr>
        <p:spPr>
          <a:xfrm>
            <a:off x="2571736" y="1357298"/>
            <a:ext cx="6072229" cy="4678204"/>
          </a:xfrm>
          <a:prstGeom prst="rect">
            <a:avLst/>
          </a:prstGeom>
          <a:noFill/>
        </p:spPr>
        <p:txBody>
          <a:bodyPr wrap="square" rtlCol="0">
            <a:spAutoFit/>
          </a:bodyPr>
          <a:lstStyle/>
          <a:p>
            <a:r>
              <a:rPr lang="it-IT" sz="2000" dirty="0" smtClean="0"/>
              <a:t>L'editto riconosceva la libertà di coscienza, cioè la libertà di avere convinzioni interiori e di comportarsi di conseguenza, in tutto il territorio francese, la libertà di culto nei territori dove i protestanti si erano già installati prima del 1597, tranne che a Parigi, Rouen, Lione, Digione e Tolosa e l'inverso (cioè il divieto di praticare il culto cattolico) a </a:t>
            </a:r>
            <a:r>
              <a:rPr lang="it-IT" sz="2000" dirty="0" err="1" smtClean="0"/>
              <a:t>Saumur</a:t>
            </a:r>
            <a:r>
              <a:rPr lang="it-IT" sz="2000" dirty="0" smtClean="0"/>
              <a:t>, La </a:t>
            </a:r>
            <a:r>
              <a:rPr lang="it-IT" sz="2000" dirty="0" err="1" smtClean="0"/>
              <a:t>Rochelle</a:t>
            </a:r>
            <a:r>
              <a:rPr lang="it-IT" sz="2000" dirty="0" smtClean="0"/>
              <a:t> e Montpellier; la possibilità di accedere a cariche pubbliche e scuole; concedeva inoltre ai protestanti un centinaio di piazzeforti. Nelle città di Bordeaux, Grenoble e </a:t>
            </a:r>
            <a:r>
              <a:rPr lang="it-IT" sz="2000" dirty="0" err="1" smtClean="0"/>
              <a:t>Castresi</a:t>
            </a:r>
            <a:r>
              <a:rPr lang="it-IT" sz="2000" dirty="0" smtClean="0"/>
              <a:t> i protestanti ebbero il diritto di venire giudicati da tribunali costituiti per metà da loro correligionari.</a:t>
            </a:r>
          </a:p>
          <a:p>
            <a:r>
              <a:rPr lang="it-IT" sz="2000" dirty="0" smtClean="0"/>
              <a:t>L'editto pose fine alle cosiddette guerre di religione francesi.</a:t>
            </a:r>
          </a:p>
          <a:p>
            <a:endParaRPr lang="it-IT"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style.rotation</p:attrName>
                                        </p:attrNameLst>
                                      </p:cBhvr>
                                      <p:tavLst>
                                        <p:tav tm="0">
                                          <p:val>
                                            <p:fltVal val="720"/>
                                          </p:val>
                                        </p:tav>
                                        <p:tav tm="100000">
                                          <p:val>
                                            <p:fltVal val="0"/>
                                          </p:val>
                                        </p:tav>
                                      </p:tavLst>
                                    </p:anim>
                                    <p:anim calcmode="lin" valueType="num">
                                      <p:cBhvr>
                                        <p:cTn id="9" dur="1000" fill="hold"/>
                                        <p:tgtEl>
                                          <p:spTgt spid="4"/>
                                        </p:tgtEl>
                                        <p:attrNameLst>
                                          <p:attrName>ppt_h</p:attrName>
                                        </p:attrNameLst>
                                      </p:cBhvr>
                                      <p:tavLst>
                                        <p:tav tm="0">
                                          <p:val>
                                            <p:fltVal val="0"/>
                                          </p:val>
                                        </p:tav>
                                        <p:tav tm="100000">
                                          <p:val>
                                            <p:strVal val="#ppt_h"/>
                                          </p:val>
                                        </p:tav>
                                      </p:tavLst>
                                    </p:anim>
                                    <p:anim calcmode="lin" valueType="num">
                                      <p:cBhvr>
                                        <p:cTn id="10" dur="1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42"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3108" y="1785926"/>
            <a:ext cx="7000892" cy="1928826"/>
          </a:xfrm>
        </p:spPr>
        <p:txBody>
          <a:bodyPr>
            <a:normAutofit/>
          </a:bodyPr>
          <a:lstStyle/>
          <a:p>
            <a:pPr>
              <a:buNone/>
            </a:pPr>
            <a:r>
              <a:rPr lang="it-IT" dirty="0" smtClean="0"/>
              <a:t>Nel 1610 Luigi XIII salì al trono sotto la tutela del cardinale Richelieu. Egli voleva arricchire il potere del Re e fare della Francia una grande potenza.</a:t>
            </a:r>
          </a:p>
        </p:txBody>
      </p:sp>
      <p:sp>
        <p:nvSpPr>
          <p:cNvPr id="2" name="Titolo 1"/>
          <p:cNvSpPr>
            <a:spLocks noGrp="1"/>
          </p:cNvSpPr>
          <p:nvPr>
            <p:ph type="title"/>
          </p:nvPr>
        </p:nvSpPr>
        <p:spPr/>
        <p:txBody>
          <a:bodyPr>
            <a:noAutofit/>
          </a:bodyPr>
          <a:lstStyle/>
          <a:p>
            <a:r>
              <a:rPr lang="it-IT" sz="8000" dirty="0" smtClean="0">
                <a:solidFill>
                  <a:srgbClr val="FF0000"/>
                </a:solidFill>
                <a:latin typeface="Baskerville Old Face" pitchFamily="18" charset="0"/>
              </a:rPr>
              <a:t>La vita di Luigi  XIV</a:t>
            </a:r>
            <a:endParaRPr lang="it-IT" sz="8000" dirty="0">
              <a:solidFill>
                <a:srgbClr val="FF0000"/>
              </a:solidFill>
              <a:latin typeface="Baskerville Old Face" pitchFamily="18" charset="0"/>
            </a:endParaRPr>
          </a:p>
        </p:txBody>
      </p:sp>
      <p:pic>
        <p:nvPicPr>
          <p:cNvPr id="4" name="Immagine 3" descr="images.jpg"/>
          <p:cNvPicPr>
            <a:picLocks noChangeAspect="1"/>
          </p:cNvPicPr>
          <p:nvPr/>
        </p:nvPicPr>
        <p:blipFill>
          <a:blip r:embed="rId3"/>
          <a:stretch>
            <a:fillRect/>
          </a:stretch>
        </p:blipFill>
        <p:spPr>
          <a:xfrm>
            <a:off x="285720" y="1714488"/>
            <a:ext cx="1571636" cy="1709680"/>
          </a:xfrm>
          <a:prstGeom prst="rect">
            <a:avLst/>
          </a:prstGeom>
        </p:spPr>
      </p:pic>
      <p:pic>
        <p:nvPicPr>
          <p:cNvPr id="5" name="Immagine 4" descr="images.jpg"/>
          <p:cNvPicPr>
            <a:picLocks noChangeAspect="1"/>
          </p:cNvPicPr>
          <p:nvPr/>
        </p:nvPicPr>
        <p:blipFill>
          <a:blip r:embed="rId4"/>
          <a:stretch>
            <a:fillRect/>
          </a:stretch>
        </p:blipFill>
        <p:spPr>
          <a:xfrm>
            <a:off x="142844" y="3571876"/>
            <a:ext cx="2857520" cy="1743075"/>
          </a:xfrm>
          <a:prstGeom prst="rect">
            <a:avLst/>
          </a:prstGeom>
        </p:spPr>
      </p:pic>
      <p:sp>
        <p:nvSpPr>
          <p:cNvPr id="6" name="CasellaDiTesto 5"/>
          <p:cNvSpPr txBox="1"/>
          <p:nvPr/>
        </p:nvSpPr>
        <p:spPr>
          <a:xfrm>
            <a:off x="3143241" y="3643314"/>
            <a:ext cx="5857916" cy="2677656"/>
          </a:xfrm>
          <a:prstGeom prst="rect">
            <a:avLst/>
          </a:prstGeom>
          <a:noFill/>
        </p:spPr>
        <p:txBody>
          <a:bodyPr wrap="square" rtlCol="0">
            <a:spAutoFit/>
          </a:bodyPr>
          <a:lstStyle/>
          <a:p>
            <a:r>
              <a:rPr lang="it-IT" sz="2800" dirty="0" smtClean="0"/>
              <a:t>Dopo la morte  di Richelieu il Re Sole </a:t>
            </a:r>
          </a:p>
          <a:p>
            <a:r>
              <a:rPr lang="it-IT" sz="2800" dirty="0" smtClean="0"/>
              <a:t>ereditò il trono sotto la tutela di </a:t>
            </a:r>
          </a:p>
          <a:p>
            <a:r>
              <a:rPr lang="it-IT" sz="2800" dirty="0" err="1" smtClean="0"/>
              <a:t>Mazzarino</a:t>
            </a:r>
            <a:r>
              <a:rPr lang="it-IT" sz="2800" dirty="0" smtClean="0"/>
              <a:t> . Quando </a:t>
            </a:r>
            <a:r>
              <a:rPr lang="it-IT" sz="2800" dirty="0" err="1" smtClean="0"/>
              <a:t>Mazzarino</a:t>
            </a:r>
            <a:r>
              <a:rPr lang="it-IT" sz="2800" dirty="0" smtClean="0"/>
              <a:t> morì Re Luigi ha 23 anni; prende tutti i poteri e riduce i poteri dei nobili.</a:t>
            </a:r>
            <a:endParaRPr lang="it-IT" sz="28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2500"/>
                            </p:stCondLst>
                            <p:childTnLst>
                              <p:par>
                                <p:cTn id="12" presetID="26"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par>
                          <p:cTn id="28" fill="hold">
                            <p:stCondLst>
                              <p:cond delay="4500"/>
                            </p:stCondLst>
                            <p:childTnLst>
                              <p:par>
                                <p:cTn id="29" presetID="35"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2000"/>
                                        <p:tgtEl>
                                          <p:spTgt spid="5"/>
                                        </p:tgtEl>
                                      </p:cBhvr>
                                    </p:animEffect>
                                    <p:anim calcmode="lin" valueType="num">
                                      <p:cBhvr>
                                        <p:cTn id="32" dur="2000" fill="hold"/>
                                        <p:tgtEl>
                                          <p:spTgt spid="5"/>
                                        </p:tgtEl>
                                        <p:attrNameLst>
                                          <p:attrName>style.rotation</p:attrName>
                                        </p:attrNameLst>
                                      </p:cBhvr>
                                      <p:tavLst>
                                        <p:tav tm="0">
                                          <p:val>
                                            <p:fltVal val="720"/>
                                          </p:val>
                                        </p:tav>
                                        <p:tav tm="100000">
                                          <p:val>
                                            <p:fltVal val="0"/>
                                          </p:val>
                                        </p:tav>
                                      </p:tavLst>
                                    </p:anim>
                                    <p:anim calcmode="lin" valueType="num">
                                      <p:cBhvr>
                                        <p:cTn id="33" dur="2000" fill="hold"/>
                                        <p:tgtEl>
                                          <p:spTgt spid="5"/>
                                        </p:tgtEl>
                                        <p:attrNameLst>
                                          <p:attrName>ppt_h</p:attrName>
                                        </p:attrNameLst>
                                      </p:cBhvr>
                                      <p:tavLst>
                                        <p:tav tm="0">
                                          <p:val>
                                            <p:fltVal val="0"/>
                                          </p:val>
                                        </p:tav>
                                        <p:tav tm="100000">
                                          <p:val>
                                            <p:strVal val="#ppt_h"/>
                                          </p:val>
                                        </p:tav>
                                      </p:tavLst>
                                    </p:anim>
                                    <p:anim calcmode="lin" valueType="num">
                                      <p:cBhvr>
                                        <p:cTn id="34"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1714488"/>
            <a:ext cx="8229600" cy="4389120"/>
          </a:xfrm>
        </p:spPr>
        <p:txBody>
          <a:bodyPr/>
          <a:lstStyle/>
          <a:p>
            <a:pPr algn="just">
              <a:buNone/>
            </a:pPr>
            <a:r>
              <a:rPr lang="it-IT" dirty="0" smtClean="0"/>
              <a:t>Il Re Sole diceva: “Lo Stato sono io”. Infatti,la Francia dipendeva solo da lui ed egli aveva i tre poteri: legislativo(creare le leggi); esecutivo (applicare le leggi); giudiziario (giudicare chi viola le leggi).Questo potere venne chiamato potere assoluto e diede origine all’ Assolutismo. </a:t>
            </a:r>
          </a:p>
        </p:txBody>
      </p:sp>
      <p:sp>
        <p:nvSpPr>
          <p:cNvPr id="2" name="Titolo 1"/>
          <p:cNvSpPr>
            <a:spLocks noGrp="1"/>
          </p:cNvSpPr>
          <p:nvPr>
            <p:ph type="title"/>
          </p:nvPr>
        </p:nvSpPr>
        <p:spPr/>
        <p:txBody>
          <a:bodyPr>
            <a:noAutofit/>
          </a:bodyPr>
          <a:lstStyle/>
          <a:p>
            <a:r>
              <a:rPr lang="it-IT" sz="8000" dirty="0" smtClean="0">
                <a:solidFill>
                  <a:srgbClr val="FF0000"/>
                </a:solidFill>
                <a:latin typeface="Baskerville Old Face" pitchFamily="18" charset="0"/>
              </a:rPr>
              <a:t>“Lo Stato sono io”</a:t>
            </a:r>
            <a:endParaRPr lang="it-IT" sz="8000" dirty="0">
              <a:solidFill>
                <a:srgbClr val="FF0000"/>
              </a:solidFill>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gres.jpg"/>
          <p:cNvPicPr>
            <a:picLocks noGrp="1" noChangeAspect="1"/>
          </p:cNvPicPr>
          <p:nvPr>
            <p:ph idx="1"/>
          </p:nvPr>
        </p:nvPicPr>
        <p:blipFill>
          <a:blip r:embed="rId2"/>
          <a:stretch>
            <a:fillRect/>
          </a:stretch>
        </p:blipFill>
        <p:spPr>
          <a:xfrm>
            <a:off x="214282" y="1785926"/>
            <a:ext cx="2609850" cy="1752600"/>
          </a:xfrm>
        </p:spPr>
      </p:pic>
      <p:sp>
        <p:nvSpPr>
          <p:cNvPr id="2" name="Titolo 1"/>
          <p:cNvSpPr>
            <a:spLocks noGrp="1"/>
          </p:cNvSpPr>
          <p:nvPr>
            <p:ph type="title"/>
          </p:nvPr>
        </p:nvSpPr>
        <p:spPr/>
        <p:txBody>
          <a:bodyPr>
            <a:noAutofit/>
          </a:bodyPr>
          <a:lstStyle/>
          <a:p>
            <a:pPr algn="ctr"/>
            <a:r>
              <a:rPr lang="it-IT" sz="8000" dirty="0" smtClean="0">
                <a:solidFill>
                  <a:srgbClr val="FF0000"/>
                </a:solidFill>
                <a:latin typeface="Baskerville Old Face" pitchFamily="18" charset="0"/>
                <a:hlinkClick r:id="rId3" action="ppaction://hlinksldjump"/>
              </a:rPr>
              <a:t>Reggia di Versailles</a:t>
            </a:r>
            <a:endParaRPr lang="it-IT" sz="8000" dirty="0">
              <a:solidFill>
                <a:srgbClr val="FF0000"/>
              </a:solidFill>
              <a:latin typeface="Baskerville Old Face" pitchFamily="18" charset="0"/>
            </a:endParaRPr>
          </a:p>
        </p:txBody>
      </p:sp>
      <p:pic>
        <p:nvPicPr>
          <p:cNvPr id="5" name="Immagine 4" descr="images.jpg"/>
          <p:cNvPicPr>
            <a:picLocks noChangeAspect="1"/>
          </p:cNvPicPr>
          <p:nvPr/>
        </p:nvPicPr>
        <p:blipFill>
          <a:blip r:embed="rId4"/>
          <a:stretch>
            <a:fillRect/>
          </a:stretch>
        </p:blipFill>
        <p:spPr>
          <a:xfrm>
            <a:off x="3286116" y="1785926"/>
            <a:ext cx="2571750" cy="1771650"/>
          </a:xfrm>
          <a:prstGeom prst="rect">
            <a:avLst/>
          </a:prstGeom>
        </p:spPr>
      </p:pic>
      <p:pic>
        <p:nvPicPr>
          <p:cNvPr id="6" name="Immagine 5" descr="imgres.jpg"/>
          <p:cNvPicPr>
            <a:picLocks noChangeAspect="1"/>
          </p:cNvPicPr>
          <p:nvPr/>
        </p:nvPicPr>
        <p:blipFill>
          <a:blip r:embed="rId5"/>
          <a:stretch>
            <a:fillRect/>
          </a:stretch>
        </p:blipFill>
        <p:spPr>
          <a:xfrm>
            <a:off x="6215074" y="1785926"/>
            <a:ext cx="2676525" cy="1714500"/>
          </a:xfrm>
          <a:prstGeom prst="rect">
            <a:avLst/>
          </a:prstGeom>
        </p:spPr>
      </p:pic>
      <p:sp>
        <p:nvSpPr>
          <p:cNvPr id="8" name="CasellaDiTesto 7"/>
          <p:cNvSpPr txBox="1"/>
          <p:nvPr/>
        </p:nvSpPr>
        <p:spPr>
          <a:xfrm>
            <a:off x="142844" y="3857628"/>
            <a:ext cx="8789201" cy="2308324"/>
          </a:xfrm>
          <a:prstGeom prst="rect">
            <a:avLst/>
          </a:prstGeom>
          <a:noFill/>
        </p:spPr>
        <p:txBody>
          <a:bodyPr wrap="square" rtlCol="0">
            <a:spAutoFit/>
          </a:bodyPr>
          <a:lstStyle/>
          <a:p>
            <a:r>
              <a:rPr lang="it-IT" dirty="0" smtClean="0"/>
              <a:t>A Versailles Luigi XIV fece costruire una reggia dove trasferì la corte  e ospitò i nobili di </a:t>
            </a:r>
          </a:p>
          <a:p>
            <a:r>
              <a:rPr lang="it-IT" dirty="0" smtClean="0"/>
              <a:t>Francia. La reggia diventa il simbolo dell’assolutismo. Il Re Sole ridusse i nobili al ruolo</a:t>
            </a:r>
          </a:p>
          <a:p>
            <a:r>
              <a:rPr lang="it-IT" dirty="0" smtClean="0"/>
              <a:t>di cortigiani (atteggiamento servile nei confronti del re).</a:t>
            </a:r>
          </a:p>
          <a:p>
            <a:r>
              <a:rPr lang="it-IT" dirty="0" smtClean="0"/>
              <a:t>Nella vita di corte si doveva rispettare un’etichetta, cioè un insieme di regole degli usi nella corte.</a:t>
            </a:r>
          </a:p>
          <a:p>
            <a:endParaRPr lang="it-IT" dirty="0" smtClean="0"/>
          </a:p>
          <a:p>
            <a:endParaRPr lang="it-IT" dirty="0" smtClean="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350"/>
                            </p:stCondLst>
                            <p:childTnLst>
                              <p:par>
                                <p:cTn id="13" presetID="5" presetClass="entr" presetSubtype="1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500"/>
                                        <p:tgtEl>
                                          <p:spTgt spid="4"/>
                                        </p:tgtEl>
                                      </p:cBhvr>
                                    </p:animEffect>
                                  </p:childTnLst>
                                </p:cTn>
                              </p:par>
                            </p:childTnLst>
                          </p:cTn>
                        </p:par>
                        <p:par>
                          <p:cTn id="16" fill="hold">
                            <p:stCondLst>
                              <p:cond delay="1850"/>
                            </p:stCondLst>
                            <p:childTnLst>
                              <p:par>
                                <p:cTn id="17" presetID="5" presetClass="entr" presetSubtype="1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heckerboard(across)">
                                      <p:cBhvr>
                                        <p:cTn id="19" dur="500"/>
                                        <p:tgtEl>
                                          <p:spTgt spid="5"/>
                                        </p:tgtEl>
                                      </p:cBhvr>
                                    </p:animEffect>
                                  </p:childTnLst>
                                </p:cTn>
                              </p:par>
                            </p:childTnLst>
                          </p:cTn>
                        </p:par>
                        <p:par>
                          <p:cTn id="20" fill="hold">
                            <p:stCondLst>
                              <p:cond delay="2350"/>
                            </p:stCondLst>
                            <p:childTnLst>
                              <p:par>
                                <p:cTn id="21" presetID="5" presetClass="entr" presetSubtype="1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1000"/>
                                        <p:tgtEl>
                                          <p:spTgt spid="6"/>
                                        </p:tgtEl>
                                      </p:cBhvr>
                                    </p:animEffect>
                                  </p:childTnLst>
                                </p:cTn>
                              </p:par>
                            </p:childTnLst>
                          </p:cTn>
                        </p:par>
                        <p:par>
                          <p:cTn id="24" fill="hold">
                            <p:stCondLst>
                              <p:cond delay="3350"/>
                            </p:stCondLst>
                            <p:childTnLst>
                              <p:par>
                                <p:cTn id="25" presetID="2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edge">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2143117"/>
            <a:ext cx="8229600" cy="4429156"/>
          </a:xfrm>
        </p:spPr>
        <p:txBody>
          <a:bodyPr>
            <a:normAutofit fontScale="85000" lnSpcReduction="20000"/>
          </a:bodyPr>
          <a:lstStyle/>
          <a:p>
            <a:pPr>
              <a:buNone/>
            </a:pPr>
            <a:endParaRPr lang="it-IT" sz="2000" dirty="0" smtClean="0"/>
          </a:p>
          <a:p>
            <a:pPr>
              <a:buNone/>
            </a:pPr>
            <a:endParaRPr lang="it-IT" sz="2000" dirty="0"/>
          </a:p>
          <a:p>
            <a:pPr>
              <a:buNone/>
            </a:pPr>
            <a:endParaRPr lang="it-IT" sz="2000" dirty="0" smtClean="0"/>
          </a:p>
          <a:p>
            <a:pPr>
              <a:buNone/>
            </a:pPr>
            <a:r>
              <a:rPr lang="it-IT" sz="2100" dirty="0" smtClean="0"/>
              <a:t>Seguendo l’esempio del Re Sole, i sovrani d’Europa si costruirono magnifiche regge e presero a modello i costumi della corte di Versailles.</a:t>
            </a:r>
          </a:p>
          <a:p>
            <a:pPr>
              <a:buNone/>
            </a:pPr>
            <a:r>
              <a:rPr lang="it-IT" sz="2100" dirty="0" smtClean="0"/>
              <a:t>Ad esempio la reggia di Caserta fu progettata dal re di Napoli Carlo di Borbone e fu costruita da Luigi </a:t>
            </a:r>
            <a:r>
              <a:rPr lang="it-IT" sz="2100" dirty="0" err="1" smtClean="0"/>
              <a:t>Vanvitelli</a:t>
            </a:r>
            <a:r>
              <a:rPr lang="it-IT" sz="2100" dirty="0" smtClean="0"/>
              <a:t>.</a:t>
            </a:r>
          </a:p>
          <a:p>
            <a:pPr>
              <a:buNone/>
            </a:pPr>
            <a:endParaRPr lang="it-IT" sz="2100" dirty="0"/>
          </a:p>
          <a:p>
            <a:pPr>
              <a:buNone/>
            </a:pPr>
            <a:r>
              <a:rPr lang="it-IT" sz="2100" dirty="0"/>
              <a:t>La reggia, definita l'ultima grande </a:t>
            </a:r>
            <a:r>
              <a:rPr lang="it-IT" sz="2100" b="1" dirty="0"/>
              <a:t>realizzazione</a:t>
            </a:r>
            <a:r>
              <a:rPr lang="it-IT" sz="2100" dirty="0"/>
              <a:t> del Barocco </a:t>
            </a:r>
            <a:r>
              <a:rPr lang="it-IT" sz="2100" dirty="0" smtClean="0"/>
              <a:t>italiano, </a:t>
            </a:r>
            <a:r>
              <a:rPr lang="it-IT" sz="2100" dirty="0"/>
              <a:t>fu terminata nel </a:t>
            </a:r>
            <a:r>
              <a:rPr lang="it-IT" sz="2100" dirty="0" smtClean="0"/>
              <a:t>1845</a:t>
            </a:r>
            <a:r>
              <a:rPr lang="it-IT" sz="2100" dirty="0"/>
              <a:t> (sebbene fosse già abitata nel1780), risultando un grandioso complesso di 1200 stanze e 1742 finestre, per una spesa complessiva di 8.711.000 </a:t>
            </a:r>
            <a:r>
              <a:rPr lang="it-IT" sz="2100" dirty="0" smtClean="0"/>
              <a:t>ducati. </a:t>
            </a:r>
            <a:r>
              <a:rPr lang="it-IT" sz="2100" dirty="0"/>
              <a:t>Nel lato meridionale, il palazzo è lungo 249 metri, alto 37,83, decorato con dodici colonne. La facciata principale presenta </a:t>
            </a:r>
            <a:r>
              <a:rPr lang="it-IT" sz="2100" dirty="0" smtClean="0"/>
              <a:t>un avancorpo</a:t>
            </a:r>
            <a:r>
              <a:rPr lang="it-IT" sz="2100" dirty="0"/>
              <a:t> centrale sormontato da un frontone; ai lati del prospetto, dove il corpo di fabbrica longitudinale si interseca con quello trasversale, si innestano altri due avancorpi. La facciata sul giardino è uguale alla precedente, ma presenta finestre inquadrate da lesene scanalate.</a:t>
            </a:r>
          </a:p>
        </p:txBody>
      </p:sp>
      <p:sp>
        <p:nvSpPr>
          <p:cNvPr id="2" name="Titolo 1"/>
          <p:cNvSpPr>
            <a:spLocks noGrp="1"/>
          </p:cNvSpPr>
          <p:nvPr>
            <p:ph type="title"/>
          </p:nvPr>
        </p:nvSpPr>
        <p:spPr>
          <a:xfrm>
            <a:off x="2214546" y="0"/>
            <a:ext cx="6000792" cy="2285984"/>
          </a:xfrm>
        </p:spPr>
        <p:txBody>
          <a:bodyPr>
            <a:noAutofit/>
          </a:bodyPr>
          <a:lstStyle/>
          <a:p>
            <a:r>
              <a:rPr lang="it-IT" sz="8000" dirty="0" smtClean="0">
                <a:solidFill>
                  <a:srgbClr val="FF0000"/>
                </a:solidFill>
                <a:hlinkClick r:id="rId2" action="ppaction://hlinksldjump"/>
              </a:rPr>
              <a:t>La reggia di Caserta</a:t>
            </a:r>
            <a:endParaRPr lang="it-IT" sz="8000" dirty="0">
              <a:solidFill>
                <a:srgbClr val="FF0000"/>
              </a:solidFill>
            </a:endParaRPr>
          </a:p>
        </p:txBody>
      </p:sp>
      <p:pic>
        <p:nvPicPr>
          <p:cNvPr id="4" name="Immagine 3" descr="220px-Luigi_Vanvitelli.jpg"/>
          <p:cNvPicPr>
            <a:picLocks noChangeAspect="1"/>
          </p:cNvPicPr>
          <p:nvPr/>
        </p:nvPicPr>
        <p:blipFill>
          <a:blip r:embed="rId3"/>
          <a:stretch>
            <a:fillRect/>
          </a:stretch>
        </p:blipFill>
        <p:spPr>
          <a:xfrm>
            <a:off x="214282" y="785794"/>
            <a:ext cx="1714480" cy="216565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8" presetClass="entr" presetSubtype="16"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amond(in)">
                                      <p:cBhvr>
                                        <p:cTn id="2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maxresdefault.jpg"/>
          <p:cNvPicPr>
            <a:picLocks noChangeAspect="1"/>
          </p:cNvPicPr>
          <p:nvPr/>
        </p:nvPicPr>
        <p:blipFill>
          <a:blip r:embed="rId2" cstate="print"/>
          <a:stretch>
            <a:fillRect/>
          </a:stretch>
        </p:blipFill>
        <p:spPr>
          <a:xfrm>
            <a:off x="428596" y="214290"/>
            <a:ext cx="3745812" cy="2500330"/>
          </a:xfrm>
          <a:prstGeom prst="rect">
            <a:avLst/>
          </a:prstGeom>
        </p:spPr>
      </p:pic>
      <p:pic>
        <p:nvPicPr>
          <p:cNvPr id="4" name="Immagine 3" descr="2_Palazzo_Reale_-_Reggia_di_Caserta_0.jpg"/>
          <p:cNvPicPr>
            <a:picLocks noChangeAspect="1"/>
          </p:cNvPicPr>
          <p:nvPr/>
        </p:nvPicPr>
        <p:blipFill>
          <a:blip r:embed="rId3"/>
          <a:stretch>
            <a:fillRect/>
          </a:stretch>
        </p:blipFill>
        <p:spPr>
          <a:xfrm>
            <a:off x="4500562" y="214290"/>
            <a:ext cx="4071966" cy="2500330"/>
          </a:xfrm>
          <a:prstGeom prst="rect">
            <a:avLst/>
          </a:prstGeom>
        </p:spPr>
      </p:pic>
      <p:pic>
        <p:nvPicPr>
          <p:cNvPr id="5" name="Immagine 4" descr="post-5-1277906581.jpg"/>
          <p:cNvPicPr>
            <a:picLocks noChangeAspect="1"/>
          </p:cNvPicPr>
          <p:nvPr/>
        </p:nvPicPr>
        <p:blipFill>
          <a:blip r:embed="rId4"/>
          <a:stretch>
            <a:fillRect/>
          </a:stretch>
        </p:blipFill>
        <p:spPr>
          <a:xfrm>
            <a:off x="428596" y="2928934"/>
            <a:ext cx="3714776" cy="2786082"/>
          </a:xfrm>
          <a:prstGeom prst="rect">
            <a:avLst/>
          </a:prstGeom>
        </p:spPr>
      </p:pic>
      <p:pic>
        <p:nvPicPr>
          <p:cNvPr id="6" name="Immagine 5" descr="royal-palace-of-caserta-entrance-tickets_medium-23633.jpeg"/>
          <p:cNvPicPr>
            <a:picLocks noChangeAspect="1"/>
          </p:cNvPicPr>
          <p:nvPr/>
        </p:nvPicPr>
        <p:blipFill>
          <a:blip r:embed="rId5"/>
          <a:stretch>
            <a:fillRect/>
          </a:stretch>
        </p:blipFill>
        <p:spPr>
          <a:xfrm>
            <a:off x="4500562" y="3000372"/>
            <a:ext cx="4143404" cy="278608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
                                        <p:tgtEl>
                                          <p:spTgt spid="3"/>
                                        </p:tgtEl>
                                      </p:cBhvr>
                                    </p:animEffect>
                                    <p:anim calcmode="lin" valueType="num">
                                      <p:cBhvr>
                                        <p:cTn id="8" dur="400" fill="hold"/>
                                        <p:tgtEl>
                                          <p:spTgt spid="3"/>
                                        </p:tgtEl>
                                        <p:attrNameLst>
                                          <p:attrName>ppt_x</p:attrName>
                                        </p:attrNameLst>
                                      </p:cBhvr>
                                      <p:tavLst>
                                        <p:tav tm="0">
                                          <p:val>
                                            <p:strVal val="#ppt_x"/>
                                          </p:val>
                                        </p:tav>
                                        <p:tav tm="100000">
                                          <p:val>
                                            <p:strVal val="#ppt_x"/>
                                          </p:val>
                                        </p:tav>
                                      </p:tavLst>
                                    </p:anim>
                                    <p:anim calcmode="lin" valueType="num">
                                      <p:cBhvr>
                                        <p:cTn id="9" dur="400" fill="hold"/>
                                        <p:tgtEl>
                                          <p:spTgt spid="3"/>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
                                        <p:tgtEl>
                                          <p:spTgt spid="4"/>
                                        </p:tgtEl>
                                      </p:cBhvr>
                                    </p:animEffect>
                                    <p:anim calcmode="lin" valueType="num">
                                      <p:cBhvr>
                                        <p:cTn id="15" dur="400" fill="hold"/>
                                        <p:tgtEl>
                                          <p:spTgt spid="4"/>
                                        </p:tgtEl>
                                        <p:attrNameLst>
                                          <p:attrName>ppt_x</p:attrName>
                                        </p:attrNameLst>
                                      </p:cBhvr>
                                      <p:tavLst>
                                        <p:tav tm="0">
                                          <p:val>
                                            <p:strVal val="#ppt_x"/>
                                          </p:val>
                                        </p:tav>
                                        <p:tav tm="100000">
                                          <p:val>
                                            <p:strVal val="#ppt_x"/>
                                          </p:val>
                                        </p:tav>
                                      </p:tavLst>
                                    </p:anim>
                                    <p:anim calcmode="lin" valueType="num">
                                      <p:cBhvr>
                                        <p:cTn id="16" dur="400" fill="hold"/>
                                        <p:tgtEl>
                                          <p:spTgt spid="4"/>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9" presetID="43"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
                                        <p:tgtEl>
                                          <p:spTgt spid="5"/>
                                        </p:tgtEl>
                                      </p:cBhvr>
                                    </p:animEffect>
                                    <p:anim calcmode="lin" valueType="num">
                                      <p:cBhvr>
                                        <p:cTn id="22" dur="400" fill="hold"/>
                                        <p:tgtEl>
                                          <p:spTgt spid="5"/>
                                        </p:tgtEl>
                                        <p:attrNameLst>
                                          <p:attrName>ppt_x</p:attrName>
                                        </p:attrNameLst>
                                      </p:cBhvr>
                                      <p:tavLst>
                                        <p:tav tm="0">
                                          <p:val>
                                            <p:strVal val="#ppt_x"/>
                                          </p:val>
                                        </p:tav>
                                        <p:tav tm="100000">
                                          <p:val>
                                            <p:strVal val="#ppt_x"/>
                                          </p:val>
                                        </p:tav>
                                      </p:tavLst>
                                    </p:anim>
                                    <p:anim calcmode="lin" valueType="num">
                                      <p:cBhvr>
                                        <p:cTn id="23" dur="400" fill="hold"/>
                                        <p:tgtEl>
                                          <p:spTgt spid="5"/>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6" presetID="43" presetClass="entr" presetSubtype="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
                                        <p:tgtEl>
                                          <p:spTgt spid="6"/>
                                        </p:tgtEl>
                                      </p:cBhvr>
                                    </p:animEffect>
                                    <p:anim calcmode="lin" valueType="num">
                                      <p:cBhvr>
                                        <p:cTn id="29" dur="400" fill="hold"/>
                                        <p:tgtEl>
                                          <p:spTgt spid="6"/>
                                        </p:tgtEl>
                                        <p:attrNameLst>
                                          <p:attrName>ppt_x</p:attrName>
                                        </p:attrNameLst>
                                      </p:cBhvr>
                                      <p:tavLst>
                                        <p:tav tm="0">
                                          <p:val>
                                            <p:strVal val="#ppt_x"/>
                                          </p:val>
                                        </p:tav>
                                        <p:tav tm="100000">
                                          <p:val>
                                            <p:strVal val="#ppt_x"/>
                                          </p:val>
                                        </p:tav>
                                      </p:tavLst>
                                    </p:anim>
                                    <p:anim calcmode="lin" valueType="num">
                                      <p:cBhvr>
                                        <p:cTn id="30" dur="400" fill="hold"/>
                                        <p:tgtEl>
                                          <p:spTgt spid="6"/>
                                        </p:tgtEl>
                                        <p:attrNameLst>
                                          <p:attrName>ppt_y</p:attrName>
                                        </p:attrNameLst>
                                      </p:cBhvr>
                                      <p:tavLst>
                                        <p:tav tm="0">
                                          <p:val>
                                            <p:strVal val="#ppt_y+0.31"/>
                                          </p:val>
                                        </p:tav>
                                        <p:tav tm="100000">
                                          <p:val>
                                            <p:strVal val="#ppt_y+0.31"/>
                                          </p:val>
                                        </p:tav>
                                      </p:tavLst>
                                    </p:anim>
                                    <p:anim calcmode="lin" valueType="num">
                                      <p:cBhvr>
                                        <p:cTn id="31"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00306"/>
            <a:ext cx="7329510" cy="3824294"/>
          </a:xfrm>
        </p:spPr>
        <p:txBody>
          <a:bodyPr>
            <a:normAutofit fontScale="92500" lnSpcReduction="20000"/>
          </a:bodyPr>
          <a:lstStyle/>
          <a:p>
            <a:pPr algn="just">
              <a:buNone/>
            </a:pPr>
            <a:r>
              <a:rPr lang="it-IT" sz="2000" dirty="0" smtClean="0"/>
              <a:t>Luigi XIV entrò più volte in contrasto con il papato,rivendicando l’autonomia della Francia dalla Chiesa di Roma. Ma soprattutto cominciò a perseguitare la minoranza religiosa degli ugonotti, convinto che minacciasse la stabilità del suo potere. Revocò la libertà di culto, nel 1685, annullando l’Editto di Nantes.Per raggiungere il suo scopo Luigi XIV emanò un nuovo editto nel marzo del 1685 con l'ordine che esso avesse effetto anche nelle colonie francesi, ed espulse tutti gli ebrei dai suoi possedimenti, proibendo così la pratica di qualsiasi culto che non fosse quello cattolico. Nell'ottobre di quello stesso anno, il re proclamò l'Editto di Fontainebleau, che revocava l'Editto di Nantes. Tutti i protestanti che non si fossero convertiti al cattolicesimo venivano ufficialmente banditi dal Regno di Francia e i bambini nati da famiglie protestanti vennero obbligati a convertirsi al cattolicesimo. Molte chiese protestanti vennero distrutte.</a:t>
            </a:r>
            <a:endParaRPr lang="it-IT" sz="2000" dirty="0"/>
          </a:p>
        </p:txBody>
      </p:sp>
      <p:sp>
        <p:nvSpPr>
          <p:cNvPr id="2" name="Titolo 1"/>
          <p:cNvSpPr>
            <a:spLocks noGrp="1"/>
          </p:cNvSpPr>
          <p:nvPr>
            <p:ph type="title"/>
          </p:nvPr>
        </p:nvSpPr>
        <p:spPr>
          <a:xfrm>
            <a:off x="457200" y="704088"/>
            <a:ext cx="8229600" cy="1510466"/>
          </a:xfrm>
        </p:spPr>
        <p:txBody>
          <a:bodyPr>
            <a:noAutofit/>
          </a:bodyPr>
          <a:lstStyle/>
          <a:p>
            <a:pPr algn="ctr"/>
            <a:r>
              <a:rPr lang="it-IT" sz="7200" dirty="0" smtClean="0">
                <a:solidFill>
                  <a:srgbClr val="FF0000"/>
                </a:solidFill>
                <a:latin typeface="Baskerville Old Face" pitchFamily="18" charset="0"/>
              </a:rPr>
              <a:t>Il Re Sole in ambito religioso</a:t>
            </a:r>
            <a:endParaRPr lang="it-IT" sz="7200" dirty="0">
              <a:solidFill>
                <a:srgbClr val="FF0000"/>
              </a:solidFill>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2214554"/>
            <a:ext cx="8229600" cy="4110046"/>
          </a:xfrm>
        </p:spPr>
        <p:txBody>
          <a:bodyPr>
            <a:normAutofit/>
          </a:bodyPr>
          <a:lstStyle/>
          <a:p>
            <a:pPr algn="just">
              <a:buNone/>
            </a:pPr>
            <a:r>
              <a:rPr lang="it-IT" sz="2000" dirty="0" smtClean="0"/>
              <a:t>Grazie a </a:t>
            </a:r>
            <a:r>
              <a:rPr lang="it-IT" sz="2000" dirty="0" err="1" smtClean="0"/>
              <a:t>J.C.Colbert</a:t>
            </a:r>
            <a:r>
              <a:rPr lang="it-IT" sz="2000" dirty="0" smtClean="0"/>
              <a:t>, il primo ministro delle finanze, nasce il protezionismo. Il protezionismo è una politica economica basata sulla tassazione di merci degli altri </a:t>
            </a:r>
            <a:r>
              <a:rPr lang="it-IT" sz="2000" dirty="0" err="1" smtClean="0"/>
              <a:t>Stati.Un</a:t>
            </a:r>
            <a:r>
              <a:rPr lang="it-IT" sz="2000" dirty="0" smtClean="0"/>
              <a:t>’altra politica economica fu il mercantilismo, cioè il metodo di aumentare le esportazioni e ridurre le importazioni: in questo modo si portava il denaro nelle casse dello Stato.</a:t>
            </a:r>
            <a:endParaRPr lang="it-IT" sz="2000" dirty="0"/>
          </a:p>
        </p:txBody>
      </p:sp>
      <p:sp>
        <p:nvSpPr>
          <p:cNvPr id="2" name="Titolo 1"/>
          <p:cNvSpPr>
            <a:spLocks noGrp="1"/>
          </p:cNvSpPr>
          <p:nvPr>
            <p:ph type="title"/>
          </p:nvPr>
        </p:nvSpPr>
        <p:spPr>
          <a:xfrm>
            <a:off x="457200" y="704088"/>
            <a:ext cx="8229600" cy="1367590"/>
          </a:xfrm>
        </p:spPr>
        <p:txBody>
          <a:bodyPr>
            <a:noAutofit/>
          </a:bodyPr>
          <a:lstStyle/>
          <a:p>
            <a:pPr algn="ctr"/>
            <a:r>
              <a:rPr lang="it-IT" sz="7200" dirty="0" smtClean="0">
                <a:solidFill>
                  <a:srgbClr val="FF0000"/>
                </a:solidFill>
                <a:latin typeface="Baskerville Old Face" pitchFamily="18" charset="0"/>
              </a:rPr>
              <a:t>L’economia con Luigi XIV</a:t>
            </a:r>
            <a:endParaRPr lang="it-IT" sz="7200" dirty="0">
              <a:solidFill>
                <a:srgbClr val="FF0000"/>
              </a:solidFill>
              <a:latin typeface="Baskerville Old Fac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a">
  <a:themeElements>
    <a:clrScheme name="Carta">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299</TotalTime>
  <Words>629</Words>
  <Application>Microsoft Office PowerPoint</Application>
  <PresentationFormat>Presentazione su schermo (4:3)</PresentationFormat>
  <Paragraphs>55</Paragraphs>
  <Slides>11</Slides>
  <Notes>2</Notes>
  <HiddenSlides>0</HiddenSlides>
  <MMClips>1</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Carta</vt:lpstr>
      <vt:lpstr>Re Sole</vt:lpstr>
      <vt:lpstr>Editto di Nantes</vt:lpstr>
      <vt:lpstr>La vita di Luigi  XIV</vt:lpstr>
      <vt:lpstr>“Lo Stato sono io”</vt:lpstr>
      <vt:lpstr>Reggia di Versailles</vt:lpstr>
      <vt:lpstr>La reggia di Caserta</vt:lpstr>
      <vt:lpstr>Diapositiva 7</vt:lpstr>
      <vt:lpstr>Il Re Sole in ambito religioso</vt:lpstr>
      <vt:lpstr>L’economia con Luigi XIV</vt:lpstr>
      <vt:lpstr>Politica estera </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Sole</dc:title>
  <dc:creator>Utilizzatore</dc:creator>
  <cp:lastModifiedBy>Utilizzatore</cp:lastModifiedBy>
  <cp:revision>36</cp:revision>
  <dcterms:created xsi:type="dcterms:W3CDTF">2016-03-03T07:18:10Z</dcterms:created>
  <dcterms:modified xsi:type="dcterms:W3CDTF">2016-03-23T11:46:46Z</dcterms:modified>
</cp:coreProperties>
</file>