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6614D-FBD3-4A76-8C02-CB06E4C822F6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E88C2-A60D-48BF-8C58-81D1CA27415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8C2-A60D-48BF-8C58-81D1CA27415C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5DA48-D2AB-460D-B7A0-F98694406F94}" type="datetimeFigureOut">
              <a:rPr lang="it-IT" smtClean="0"/>
              <a:pPr/>
              <a:t>19/04/2017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996E5-8856-4964-9E04-11179B85E36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2"/>
          </a:solidFill>
        </p:spPr>
        <p:txBody>
          <a:bodyPr/>
          <a:lstStyle/>
          <a:p>
            <a:r>
              <a:rPr lang="it-IT" sz="2800" b="1" i="1" dirty="0" smtClean="0">
                <a:solidFill>
                  <a:srgbClr val="92D050"/>
                </a:solidFill>
              </a:rPr>
              <a:t>MARCO E LEO</a:t>
            </a:r>
            <a:r>
              <a:rPr lang="it-IT" b="1" i="1" dirty="0" smtClean="0">
                <a:solidFill>
                  <a:srgbClr val="92D050"/>
                </a:solidFill>
              </a:rPr>
              <a:t/>
            </a:r>
            <a:br>
              <a:rPr lang="it-IT" b="1" i="1" dirty="0" smtClean="0">
                <a:solidFill>
                  <a:srgbClr val="92D050"/>
                </a:solidFill>
              </a:rPr>
            </a:br>
            <a:r>
              <a:rPr lang="it-IT" b="1" i="1" dirty="0" smtClean="0">
                <a:solidFill>
                  <a:srgbClr val="92D050"/>
                </a:solidFill>
              </a:rPr>
              <a:t>Cibi </a:t>
            </a:r>
            <a:r>
              <a:rPr lang="it-IT" b="1" i="1" dirty="0" smtClean="0">
                <a:solidFill>
                  <a:srgbClr val="92D050"/>
                </a:solidFill>
              </a:rPr>
              <a:t>strani nel Mondo</a:t>
            </a:r>
            <a:endParaRPr lang="it-IT" b="1" i="1" dirty="0">
              <a:solidFill>
                <a:srgbClr val="92D05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15616" y="7749480"/>
            <a:ext cx="6400800" cy="672480"/>
          </a:xfrm>
        </p:spPr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it-IT" dirty="0" smtClean="0"/>
              <a:t>G</a:t>
            </a:r>
            <a:r>
              <a:rPr lang="it-IT" dirty="0" smtClean="0">
                <a:solidFill>
                  <a:srgbClr val="FF0000"/>
                </a:solidFill>
              </a:rPr>
              <a:t>H</a:t>
            </a:r>
            <a:r>
              <a:rPr lang="it-IT" dirty="0" smtClean="0">
                <a:solidFill>
                  <a:srgbClr val="FFFF00"/>
                </a:solidFill>
              </a:rPr>
              <a:t>A</a:t>
            </a:r>
            <a:r>
              <a:rPr lang="it-IT" dirty="0" smtClean="0">
                <a:solidFill>
                  <a:srgbClr val="92D050"/>
                </a:solidFill>
              </a:rPr>
              <a:t>N</a:t>
            </a:r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6400800" cy="1752600"/>
          </a:xfrm>
        </p:spPr>
        <p:txBody>
          <a:bodyPr/>
          <a:lstStyle/>
          <a:p>
            <a:r>
              <a:rPr lang="it-IT" dirty="0" smtClean="0">
                <a:solidFill>
                  <a:srgbClr val="FFFF00"/>
                </a:solidFill>
              </a:rPr>
              <a:t>SPIEDINO </a:t>
            </a:r>
            <a:r>
              <a:rPr lang="it-IT" dirty="0" err="1" smtClean="0">
                <a:solidFill>
                  <a:srgbClr val="FFFF00"/>
                </a:solidFill>
              </a:rPr>
              <a:t>DI</a:t>
            </a:r>
            <a:r>
              <a:rPr lang="it-IT" dirty="0" smtClean="0">
                <a:solidFill>
                  <a:srgbClr val="FFFF00"/>
                </a:solidFill>
              </a:rPr>
              <a:t> LARVE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IL BARBECUE  DOMENICALE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25602" name="Picture 2" descr="Risultati immagini per cibi strani GH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789040"/>
            <a:ext cx="4824537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r>
              <a:rPr lang="it-IT" dirty="0" smtClean="0">
                <a:solidFill>
                  <a:srgbClr val="92D050"/>
                </a:solidFill>
              </a:rPr>
              <a:t>IT</a:t>
            </a:r>
            <a:r>
              <a:rPr lang="it-IT" dirty="0" smtClean="0">
                <a:solidFill>
                  <a:schemeClr val="bg1"/>
                </a:solidFill>
              </a:rPr>
              <a:t>AL</a:t>
            </a:r>
            <a:r>
              <a:rPr lang="it-IT" dirty="0" smtClean="0">
                <a:solidFill>
                  <a:srgbClr val="FF0000"/>
                </a:solidFill>
              </a:rPr>
              <a:t>IA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75656" y="1484784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Il </a:t>
            </a:r>
            <a:r>
              <a:rPr lang="it-IT" dirty="0" err="1" smtClean="0">
                <a:solidFill>
                  <a:srgbClr val="FF0000"/>
                </a:solidFill>
              </a:rPr>
              <a:t>Cibreo</a:t>
            </a:r>
            <a:r>
              <a:rPr lang="it-IT" dirty="0" smtClean="0">
                <a:solidFill>
                  <a:srgbClr val="FF0000"/>
                </a:solidFill>
              </a:rPr>
              <a:t> è un’antica pietanza di origine medievale, preparata con le creste di gallo, dal sapore molto delicato.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026" name="Picture 2" descr="Risultati immagini per CIBRE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73016"/>
            <a:ext cx="496855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 rot="10800000" flipV="1">
            <a:off x="774323" y="260648"/>
            <a:ext cx="7772400" cy="1728192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RU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SS</a:t>
            </a:r>
            <a:r>
              <a:rPr lang="it-IT" dirty="0" smtClean="0">
                <a:solidFill>
                  <a:srgbClr val="FF0000"/>
                </a:solidFill>
              </a:rPr>
              <a:t>IA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5013176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ANGURIE SOTT’ ACETO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SI MANGIANO COME DOLCE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A PRANZO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074" name="Picture 2" descr="Risultati immagini per anguria sott'ace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0892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936104"/>
          </a:xfrm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GIA</a:t>
            </a:r>
            <a:r>
              <a:rPr lang="it-IT" dirty="0" smtClean="0">
                <a:solidFill>
                  <a:srgbClr val="FF0000"/>
                </a:solidFill>
              </a:rPr>
              <a:t>PP</a:t>
            </a:r>
            <a:r>
              <a:rPr lang="it-IT" dirty="0" smtClean="0">
                <a:solidFill>
                  <a:schemeClr val="bg1"/>
                </a:solidFill>
              </a:rPr>
              <a:t>ONE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1196752"/>
            <a:ext cx="6400800" cy="5661248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L’OCCHIO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TONNO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  <a:p>
            <a:r>
              <a:rPr lang="it-IT" dirty="0"/>
              <a:t> </a:t>
            </a:r>
            <a:endParaRPr lang="it-IT" dirty="0" smtClean="0"/>
          </a:p>
          <a:p>
            <a:endParaRPr lang="it-IT" dirty="0"/>
          </a:p>
          <a:p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Il </a:t>
            </a:r>
            <a:r>
              <a:rPr lang="it-IT" dirty="0">
                <a:solidFill>
                  <a:srgbClr val="FF0000"/>
                </a:solidFill>
              </a:rPr>
              <a:t>bulbo oculare del tonno è un piatto giapponese: il sapore è simile ad un uovo sodo e viene bollito e condito a piacere.</a:t>
            </a:r>
          </a:p>
        </p:txBody>
      </p:sp>
      <p:pic>
        <p:nvPicPr>
          <p:cNvPr id="17410" name="Picture 2" descr="Risultati immagini per occhio di ton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4905"/>
            <a:ext cx="4176464" cy="2232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40767"/>
          </a:xfrm>
        </p:spPr>
        <p:txBody>
          <a:bodyPr/>
          <a:lstStyle/>
          <a:p>
            <a:r>
              <a:rPr lang="it-IT" dirty="0" smtClean="0">
                <a:solidFill>
                  <a:srgbClr val="FFFF00"/>
                </a:solidFill>
              </a:rPr>
              <a:t>C</a:t>
            </a:r>
            <a:r>
              <a:rPr lang="it-IT" dirty="0" smtClean="0">
                <a:solidFill>
                  <a:srgbClr val="FF0000"/>
                </a:solidFill>
              </a:rPr>
              <a:t>INA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5472608"/>
          </a:xfrm>
        </p:spPr>
        <p:txBody>
          <a:bodyPr>
            <a:normAutofit lnSpcReduction="1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ZUPPA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NIDO </a:t>
            </a:r>
            <a:r>
              <a:rPr lang="it-IT" dirty="0" err="1" smtClean="0">
                <a:solidFill>
                  <a:srgbClr val="FF0000"/>
                </a:solidFill>
              </a:rPr>
              <a:t>D’UCCELLO</a:t>
            </a:r>
            <a:endParaRPr lang="it-IT" dirty="0" smtClean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Questi </a:t>
            </a:r>
            <a:r>
              <a:rPr lang="it-IT" dirty="0">
                <a:solidFill>
                  <a:srgbClr val="FF0000"/>
                </a:solidFill>
              </a:rPr>
              <a:t>piccoli </a:t>
            </a:r>
            <a:r>
              <a:rPr lang="it-IT" b="1" dirty="0">
                <a:solidFill>
                  <a:srgbClr val="FF0000"/>
                </a:solidFill>
              </a:rPr>
              <a:t>rondoni</a:t>
            </a:r>
            <a:r>
              <a:rPr lang="it-IT" dirty="0">
                <a:solidFill>
                  <a:srgbClr val="FF0000"/>
                </a:solidFill>
              </a:rPr>
              <a:t>, invece di utilizzare paglia, piume, rami o foglie </a:t>
            </a:r>
            <a:r>
              <a:rPr lang="it-IT" b="1" dirty="0">
                <a:solidFill>
                  <a:srgbClr val="FF0000"/>
                </a:solidFill>
              </a:rPr>
              <a:t>per creare i loro nidi</a:t>
            </a:r>
            <a:r>
              <a:rPr lang="it-IT" dirty="0">
                <a:solidFill>
                  <a:srgbClr val="FF0000"/>
                </a:solidFill>
              </a:rPr>
              <a:t>, </a:t>
            </a:r>
            <a:r>
              <a:rPr lang="it-IT" b="1" dirty="0">
                <a:solidFill>
                  <a:srgbClr val="FF0000"/>
                </a:solidFill>
              </a:rPr>
              <a:t>utilizzano la loro saliva </a:t>
            </a:r>
            <a:r>
              <a:rPr lang="it-IT" b="1" dirty="0" smtClean="0">
                <a:solidFill>
                  <a:srgbClr val="FF0000"/>
                </a:solidFill>
              </a:rPr>
              <a:t>gommosa . I nidi sono considerati una prelibatezza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8434" name="Picture 2" descr="zuppa nidi uccelli rondini saliva Zuppa di nidi fatti con saliva di uccell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00808"/>
            <a:ext cx="3810000" cy="2343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ZU</a:t>
            </a:r>
            <a:r>
              <a:rPr lang="it-IT" dirty="0" smtClean="0"/>
              <a:t>MB</a:t>
            </a:r>
            <a:r>
              <a:rPr lang="it-IT" dirty="0" smtClean="0">
                <a:solidFill>
                  <a:schemeClr val="accent6"/>
                </a:solidFill>
              </a:rPr>
              <a:t>IA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1196752"/>
            <a:ext cx="6400800" cy="2400672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L ‘ALLIGATORE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C’ E’ CHI MANGIA IL POLLO , CHI IL MAIALE E CHI </a:t>
            </a:r>
            <a:r>
              <a:rPr lang="it-IT" dirty="0" smtClean="0">
                <a:solidFill>
                  <a:srgbClr val="0070C0"/>
                </a:solidFill>
              </a:rPr>
              <a:t>L‘ALLIGATORE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1026" name="Picture 2" descr="Risultati immagini per cibi strani alligat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717032"/>
            <a:ext cx="4032448" cy="2601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1"/>
            <a:ext cx="7772400" cy="1052736"/>
          </a:xfrm>
        </p:spPr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</a:rPr>
              <a:t>ISL</a:t>
            </a:r>
            <a:r>
              <a:rPr lang="it-IT" b="1" dirty="0" smtClean="0">
                <a:solidFill>
                  <a:srgbClr val="FF0000"/>
                </a:solidFill>
              </a:rPr>
              <a:t>ANDA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512768" cy="1800200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LO SQUALO PUTREFATTO: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LO SQUALO VIENE  FATTO MARCIRE PERCHE‘ </a:t>
            </a:r>
            <a:r>
              <a:rPr lang="it-IT" dirty="0" err="1" smtClean="0">
                <a:solidFill>
                  <a:srgbClr val="FF0000"/>
                </a:solidFill>
              </a:rPr>
              <a:t>COSì</a:t>
            </a:r>
            <a:r>
              <a:rPr lang="it-IT" dirty="0" smtClean="0">
                <a:solidFill>
                  <a:srgbClr val="FF0000"/>
                </a:solidFill>
              </a:rPr>
              <a:t> IL MERCURIO PRESENTE  VIENE ELIMINATO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20482" name="Picture 2" descr="classifica orrori da gust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933056"/>
            <a:ext cx="4896544" cy="2225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TAI</a:t>
            </a:r>
            <a:r>
              <a:rPr lang="it-IT" dirty="0" smtClean="0">
                <a:solidFill>
                  <a:srgbClr val="FF0000"/>
                </a:solidFill>
              </a:rPr>
              <a:t>WAN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Torta di sangue di maiale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In Taiwan stuzzicate  il palato con una torta particolare! La torta di sangue di maiale 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7584" y="8325544"/>
            <a:ext cx="6696744" cy="285056"/>
          </a:xfrm>
        </p:spPr>
        <p:txBody>
          <a:bodyPr>
            <a:normAutofit fontScale="47500" lnSpcReduction="20000"/>
          </a:bodyPr>
          <a:lstStyle/>
          <a:p>
            <a:endParaRPr lang="it-IT" dirty="0"/>
          </a:p>
        </p:txBody>
      </p:sp>
      <p:pic>
        <p:nvPicPr>
          <p:cNvPr id="21506" name="Picture 2" descr="Sangue di Mai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797152"/>
            <a:ext cx="4680520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it-IT" dirty="0" smtClean="0">
                <a:solidFill>
                  <a:srgbClr val="00B0F0"/>
                </a:solidFill>
              </a:rPr>
              <a:t>URU</a:t>
            </a:r>
            <a:r>
              <a:rPr lang="it-IT" dirty="0" smtClean="0">
                <a:solidFill>
                  <a:schemeClr val="bg1"/>
                </a:solidFill>
              </a:rPr>
              <a:t>GUAY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6400800" cy="1752600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IL VINO </a:t>
            </a:r>
            <a:r>
              <a:rPr lang="it-IT" dirty="0" err="1" smtClean="0">
                <a:solidFill>
                  <a:srgbClr val="FF0000"/>
                </a:solidFill>
              </a:rPr>
              <a:t>DI</a:t>
            </a:r>
            <a:r>
              <a:rPr lang="it-IT" dirty="0" smtClean="0">
                <a:solidFill>
                  <a:srgbClr val="FF0000"/>
                </a:solidFill>
              </a:rPr>
              <a:t> SERPENTE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SI BEVE A CENA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23554" name="Picture 2" descr="Risultati immagini per CIBI STRANI URUGU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05064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102</Words>
  <Application>Microsoft Office PowerPoint</Application>
  <PresentationFormat>Presentazione su schermo (4:3)</PresentationFormat>
  <Paragraphs>44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MARCO E LEO Cibi strani nel Mondo</vt:lpstr>
      <vt:lpstr>ITALIA</vt:lpstr>
      <vt:lpstr>RUSSIA</vt:lpstr>
      <vt:lpstr>GIAPPONE</vt:lpstr>
      <vt:lpstr>CINA</vt:lpstr>
      <vt:lpstr>ZUMBIA</vt:lpstr>
      <vt:lpstr>ISLANDA</vt:lpstr>
      <vt:lpstr>TAIWAN Torta di sangue di maiale  In Taiwan stuzzicate  il palato con una torta particolare! La torta di sangue di maiale  </vt:lpstr>
      <vt:lpstr>URUGUAY</vt:lpstr>
      <vt:lpstr>GHANA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Cibi strani nel Mondo</dc:title>
  <dc:creator>Utente</dc:creator>
  <cp:lastModifiedBy>Paola</cp:lastModifiedBy>
  <cp:revision>15</cp:revision>
  <dcterms:created xsi:type="dcterms:W3CDTF">2017-03-24T11:24:31Z</dcterms:created>
  <dcterms:modified xsi:type="dcterms:W3CDTF">2017-04-19T19:46:35Z</dcterms:modified>
</cp:coreProperties>
</file>