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C1C72-3C53-4D33-945B-4E37D4A407F6}" type="datetimeFigureOut">
              <a:rPr lang="it-IT" smtClean="0"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825FB-893F-4B6C-A974-996BB8A3E3BC}" type="slidenum">
              <a:rPr lang="it-IT" smtClean="0"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Il mondo in tavola</a:t>
            </a:r>
            <a:br>
              <a:rPr lang="it-IT" dirty="0" smtClean="0"/>
            </a:br>
            <a:r>
              <a:rPr lang="it-IT" dirty="0" smtClean="0"/>
              <a:t>classe 1D</a:t>
            </a:r>
            <a:br>
              <a:rPr lang="it-IT" dirty="0" smtClean="0"/>
            </a:br>
            <a:r>
              <a:rPr lang="it-IT" dirty="0" err="1" smtClean="0"/>
              <a:t>a.s.</a:t>
            </a:r>
            <a:r>
              <a:rPr lang="it-IT" dirty="0" smtClean="0"/>
              <a:t> 2016-17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Il progetto nasce dalla voglia di approfondire e soddisfare curiosità suscitate dall’attività proposta dalla COOP a cui la classe ha partecipato nel mese di marzo. Gli alunni si sono divertiti a scoprire e confrontare le diverse usanze nel mondo e le hanno riportate in alcune presentazioni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endParaRPr lang="it-IT" dirty="0" smtClean="0"/>
          </a:p>
          <a:p>
            <a:r>
              <a:rPr lang="it-IT" dirty="0" smtClean="0"/>
              <a:t>BUONA LETTURA E BUON DIVERTIMENTO!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59</Words>
  <Application>Microsoft Office PowerPoint</Application>
  <PresentationFormat>Presentazione su schermo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Il mondo in tavola classe 1D a.s. 2016-17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mondo in tavola classe 1D a.s. 2016-17</dc:title>
  <dc:creator>Paola</dc:creator>
  <cp:lastModifiedBy>Paola</cp:lastModifiedBy>
  <cp:revision>3</cp:revision>
  <dcterms:created xsi:type="dcterms:W3CDTF">2017-04-19T20:04:17Z</dcterms:created>
  <dcterms:modified xsi:type="dcterms:W3CDTF">2017-04-19T20:14:59Z</dcterms:modified>
</cp:coreProperties>
</file>