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B00EE"/>
    <a:srgbClr val="01ED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241E0-BB9E-4724-9DBD-10F32EBFB939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3438B-0971-4C95-93C6-4297540D7D5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/>
          <a:lstStyle/>
          <a:p>
            <a:r>
              <a:rPr lang="it-IT" sz="2000" dirty="0" smtClean="0"/>
              <a:t>RAYMOND, GABRIELE  C., e GIUSEPPE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 </a:t>
            </a:r>
            <a:r>
              <a:rPr lang="it-IT" dirty="0" smtClean="0"/>
              <a:t>MODI PIU’ STRANI </a:t>
            </a:r>
            <a:r>
              <a:rPr lang="it-IT" dirty="0" err="1" smtClean="0"/>
              <a:t>DI</a:t>
            </a:r>
            <a:r>
              <a:rPr lang="it-IT" dirty="0" smtClean="0"/>
              <a:t> STARE A TAVOLA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799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Berlin Sans FB Demi" pitchFamily="34" charset="0"/>
              </a:rPr>
              <a:t>PRESENTIAMO I MODI </a:t>
            </a:r>
            <a:r>
              <a:rPr lang="it-IT" dirty="0" err="1" smtClean="0">
                <a:solidFill>
                  <a:srgbClr val="FF0000"/>
                </a:solidFill>
                <a:latin typeface="Berlin Sans FB Demi" pitchFamily="34" charset="0"/>
              </a:rPr>
              <a:t>DI</a:t>
            </a:r>
            <a:r>
              <a:rPr lang="it-IT" dirty="0" smtClean="0">
                <a:solidFill>
                  <a:srgbClr val="FF0000"/>
                </a:solidFill>
                <a:latin typeface="Berlin Sans FB Demi" pitchFamily="34" charset="0"/>
              </a:rPr>
              <a:t> STARE A TAVOLA</a:t>
            </a:r>
            <a:endParaRPr lang="it-IT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2060848"/>
            <a:ext cx="9144000" cy="4176464"/>
          </a:xfrm>
        </p:spPr>
        <p:txBody>
          <a:bodyPr>
            <a:normAutofit/>
          </a:bodyPr>
          <a:lstStyle/>
          <a:p>
            <a:pPr algn="ctr"/>
            <a:r>
              <a:rPr lang="it-IT" dirty="0" smtClean="0"/>
              <a:t>I BRINDISI IN SPAGNA </a:t>
            </a:r>
          </a:p>
          <a:p>
            <a:pPr algn="ctr"/>
            <a:r>
              <a:rPr lang="it-IT" dirty="0" smtClean="0"/>
              <a:t>L’</a:t>
            </a:r>
            <a:r>
              <a:rPr lang="it-IT" dirty="0" smtClean="0"/>
              <a:t>USO DELLA MANO DESTRA NEI PAESI ISLAMICI</a:t>
            </a:r>
            <a:endParaRPr lang="it-IT" dirty="0" smtClean="0"/>
          </a:p>
          <a:p>
            <a:pPr algn="ctr"/>
            <a:r>
              <a:rPr lang="it-IT" dirty="0" smtClean="0"/>
              <a:t>LE BACCHETTE IN ASIA .</a:t>
            </a:r>
          </a:p>
          <a:p>
            <a:pPr algn="ctr"/>
            <a:endParaRPr lang="it-IT" dirty="0" smtClean="0"/>
          </a:p>
          <a:p>
            <a:pPr algn="ctr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i immagini per i brindisi in spag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18" y="0"/>
            <a:ext cx="9118082" cy="6858000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I BRINDISI IN SPAGNA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Cominciamo con l’aperitivo e con il classico cocktail </a:t>
            </a:r>
            <a:r>
              <a:rPr lang="it-IT" dirty="0" err="1" smtClean="0"/>
              <a:t>pre</a:t>
            </a:r>
            <a:r>
              <a:rPr lang="it-IT" dirty="0" smtClean="0"/>
              <a:t> pasto . Se siete in Spagna e state per fare un </a:t>
            </a:r>
            <a:r>
              <a:rPr lang="it-IT" dirty="0" err="1" smtClean="0"/>
              <a:t>bridisi</a:t>
            </a:r>
            <a:r>
              <a:rPr lang="it-IT" dirty="0" smtClean="0"/>
              <a:t> ,  ma nel vostro bicchiere c’è l’acqua , non alzatelo. Gli spagnoli , infatti , sono convinti che porti male alla vostra vita sentimentale un brindisi con l’acqua.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isultati immagini per Nei paesi islamici si mangia con la des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NEI PAESI ISLAMICI SI MANGIA SOLO CON LA DESTRA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208912" cy="4248472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In molti paesi con una forte tradizione Islamica si mangia con le mani.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Una volta superato l’impaccio di non dover usare le posate, bisogna fare molta attenzione a quale mano si usa per portare il cibo  alla bocca. In questi paesi la sinistra è infatti considerata impura perché dedicata all’</a:t>
            </a:r>
            <a:r>
              <a:rPr lang="it-IT" dirty="0" err="1" smtClean="0">
                <a:solidFill>
                  <a:schemeClr val="tx1"/>
                </a:solidFill>
              </a:rPr>
              <a:t>igene</a:t>
            </a:r>
            <a:r>
              <a:rPr lang="it-IT" dirty="0" smtClean="0">
                <a:solidFill>
                  <a:schemeClr val="tx1"/>
                </a:solidFill>
              </a:rPr>
              <a:t> personale. Quindi, soprattutto se siete mancini fate molta attenzione, il rischio con gli abitanti locali è di sembrare maleducati</a:t>
            </a:r>
            <a:r>
              <a:rPr lang="it-IT" dirty="0" smtClean="0">
                <a:solidFill>
                  <a:srgbClr val="0070C0"/>
                </a:solidFill>
              </a:rPr>
              <a:t>.</a:t>
            </a: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cchette in asia: I giovani mangiare in un ristorante tailandese, si mangia con le bacchette Archivio Fotograf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FFFF"/>
                </a:solidFill>
              </a:rPr>
              <a:t>Le bacchette in Asia </a:t>
            </a:r>
            <a:br>
              <a:rPr lang="it-IT" dirty="0" smtClean="0">
                <a:solidFill>
                  <a:srgbClr val="FFFFFF"/>
                </a:solidFill>
              </a:rPr>
            </a:b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L’uso delle bacchette in Asia cambia, anche sensibilmente, di stato in stato. In Cina per esempio è estremamente maleducato indicare qualcuno con i bastoncini per il cibo, mentre in Giappone non bisogna mai passarsi il cibo con le bacchette perché richiama un rito funebre. In Thailandia, invece per gli spaghetti e per la maggioranza degli altri piatti  si usano cucchiai e forchetta , ma non come in Occidente.</a:t>
            </a:r>
          </a:p>
          <a:p>
            <a:endParaRPr lang="it-IT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9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250</Words>
  <Application>Microsoft Office PowerPoint</Application>
  <PresentationFormat>Presentazione su schermo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RAYMOND, GABRIELE  C., e GIUSEPPE  I MODI PIU’ STRANI DI STARE A TAVOLA </vt:lpstr>
      <vt:lpstr>PRESENTIAMO I MODI DI STARE A TAVOLA</vt:lpstr>
      <vt:lpstr>I BRINDISI IN SPAGNA </vt:lpstr>
      <vt:lpstr>NEI PAESI ISLAMICI SI MANGIA SOLO CON LA DESTRA.</vt:lpstr>
      <vt:lpstr>Le bacchette in Asia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Paola</cp:lastModifiedBy>
  <cp:revision>13</cp:revision>
  <dcterms:created xsi:type="dcterms:W3CDTF">2017-03-24T11:24:59Z</dcterms:created>
  <dcterms:modified xsi:type="dcterms:W3CDTF">2017-04-19T19:41:19Z</dcterms:modified>
</cp:coreProperties>
</file>