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4"/>
  </p:notesMasterIdLst>
  <p:sldIdLst>
    <p:sldId id="269" r:id="rId2"/>
    <p:sldId id="256" r:id="rId3"/>
    <p:sldId id="257" r:id="rId4"/>
    <p:sldId id="258" r:id="rId5"/>
    <p:sldId id="259" r:id="rId6"/>
    <p:sldId id="262" r:id="rId7"/>
    <p:sldId id="265" r:id="rId8"/>
    <p:sldId id="263" r:id="rId9"/>
    <p:sldId id="264" r:id="rId10"/>
    <p:sldId id="267" r:id="rId11"/>
    <p:sldId id="266" r:id="rId12"/>
    <p:sldId id="268" r:id="rId1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3" autoAdjust="0"/>
    <p:restoredTop sz="94660"/>
  </p:normalViewPr>
  <p:slideViewPr>
    <p:cSldViewPr>
      <p:cViewPr varScale="1">
        <p:scale>
          <a:sx n="71" d="100"/>
          <a:sy n="71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F04492D-C086-4491-AAAE-9D8414B37A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AE68-08CE-420A-88AD-D8EFB568D6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0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2FC7-644E-4AAA-9803-28494E4F28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D024-A1E2-4E0A-9EE4-CB42101AD4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A8C28-9FAF-4D0F-8FCD-E7E4EEBDB3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75A4-3ED8-4DA3-A72C-778FAC02E7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897DA-CF53-4682-ABE4-5C3D5FABE8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EE05-71E3-47C2-849E-206E2CE6A5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0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782A9-8A4D-4A6C-A2BE-5DDB1705AC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6F01-95F3-4257-9C72-C69ECA4023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09B1-CD31-46E8-A895-9926AE5B54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B16B5-10B4-47E8-B6D7-C8BA49EF2D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42B9E77-293C-44CC-822B-EBB11F262F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67" r:id="rId2"/>
    <p:sldLayoutId id="2147483876" r:id="rId3"/>
    <p:sldLayoutId id="2147483868" r:id="rId4"/>
    <p:sldLayoutId id="2147483877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slide" Target="slide10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jpeg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slide" Target="slide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6128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 libro game</a:t>
            </a:r>
            <a:endParaRPr lang="it-IT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Il nostro libro game prende spunto da un racconto horror presentato dalla nostra antologia e intitolato  LA MENDICANTE </a:t>
            </a:r>
            <a:r>
              <a:rPr lang="it-IT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DI</a:t>
            </a:r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LOCARNO .</a:t>
            </a:r>
            <a:endParaRPr lang="it-IT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Abbiamo lavorato per alcuni pomeriggi facendo esercizio di scrittura creativa e, dopo aver scritto la prima parte insieme, ci siamo via via divisi in sottogruppi per seguire i vari percorsi proposti nella storia. Abbiamo infatti creato un breve racconto in cui il lettore può fare scelte diverse, e per questo la storia presenta più finali.</a:t>
            </a:r>
            <a:endParaRPr lang="it-IT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La presentazione in </a:t>
            </a:r>
            <a:r>
              <a:rPr lang="it-IT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power</a:t>
            </a:r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point</a:t>
            </a:r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ci ha permesso di collegare le varie diapositive in diversi modi. </a:t>
            </a:r>
            <a:endParaRPr lang="it-IT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Speriamo che il lavoro da noi svolto vi piaccia e vi diverta perché questo è </a:t>
            </a:r>
            <a:r>
              <a:rPr lang="it-IT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………un</a:t>
            </a:r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LIBRO GIOCO!!</a:t>
            </a:r>
            <a:endParaRPr lang="it-IT" sz="700" b="1" dirty="0" smtClean="0">
              <a:latin typeface="Arial" pitchFamily="34" charset="0"/>
              <a:cs typeface="Arial" pitchFamily="34" charset="0"/>
            </a:endParaRPr>
          </a:p>
          <a:p>
            <a:pPr lvl="0" algn="r" eaLnBrk="0" hangingPunct="0"/>
            <a:r>
              <a:rPr lang="it-IT" b="1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Gli autori</a:t>
            </a:r>
            <a:endParaRPr lang="it-IT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3"/>
          <p:cNvSpPr txBox="1">
            <a:spLocks noChangeArrowheads="1"/>
          </p:cNvSpPr>
          <p:nvPr/>
        </p:nvSpPr>
        <p:spPr bwMode="auto">
          <a:xfrm>
            <a:off x="785813" y="857250"/>
            <a:ext cx="7000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dirty="0">
                <a:latin typeface="Blackadder ITC" pitchFamily="82" charset="0"/>
              </a:rPr>
              <a:t>Il castello prese fuoco,con il vento,che alzava le fiamme con degli  scoppietti,si propago fino a una foresta vicina,l’incendio ,</a:t>
            </a:r>
            <a:r>
              <a:rPr lang="it-IT" sz="2400" dirty="0" smtClean="0">
                <a:latin typeface="Blackadder ITC" pitchFamily="82" charset="0"/>
              </a:rPr>
              <a:t>aumentò </a:t>
            </a:r>
            <a:r>
              <a:rPr lang="it-IT" sz="2400" dirty="0">
                <a:latin typeface="Blackadder ITC" pitchFamily="82" charset="0"/>
              </a:rPr>
              <a:t>fino ad arrivare al piccolo villaggio e ne andò in fiamme  metà.</a:t>
            </a:r>
          </a:p>
        </p:txBody>
      </p:sp>
      <p:pic>
        <p:nvPicPr>
          <p:cNvPr id="14339" name="Immagine 3" descr="castello in fiamm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643188"/>
            <a:ext cx="607218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4825"/>
        </p:xfrm>
        <a:graphic>
          <a:graphicData uri="http://schemas.openxmlformats.org/presentationml/2006/ole">
            <p:oleObj spid="_x0000_s8194" name="Presentazione" r:id="rId3" imgW="4569445" imgH="3426611" progId="PowerPoint.Show.8">
              <p:embed/>
            </p:oleObj>
          </a:graphicData>
        </a:graphic>
      </p:graphicFrame>
      <p:pic>
        <p:nvPicPr>
          <p:cNvPr id="8195" name="Immagine 2" descr="INCANTESIM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4000500"/>
            <a:ext cx="37147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vanti o successivo 3">
            <a:hlinkClick r:id="rId5" action="ppaction://hlinksldjump" highlightClick="1"/>
          </p:cNvPr>
          <p:cNvSpPr/>
          <p:nvPr/>
        </p:nvSpPr>
        <p:spPr>
          <a:xfrm>
            <a:off x="7092280" y="5229200"/>
            <a:ext cx="1368152" cy="6480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2"/>
          <p:cNvSpPr txBox="1">
            <a:spLocks noChangeArrowheads="1"/>
          </p:cNvSpPr>
          <p:nvPr/>
        </p:nvSpPr>
        <p:spPr bwMode="auto">
          <a:xfrm>
            <a:off x="1071563" y="928688"/>
            <a:ext cx="66436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Blackadder ITC" pitchFamily="82" charset="0"/>
              </a:rPr>
              <a:t>I  contadini diedero un’occhiata al castello, videro il fantasma,si spaventarono e alla fine scapparono;il giorno  successivo andarono,con i forconi affilati ,con l’intenzione di infilzare il fantasma, ma questa idea  non ebbe successo perché il fantasma si nascondeva sempre .Il terzo giorno  i contadini andarono al castello  con paglia e torce;misero la paglia dentro e intorno al castello, buttarono le torce e il castello incomincio pian piano a bruciare con il fantasma che urlava tra le fiamme.</a:t>
            </a:r>
          </a:p>
        </p:txBody>
      </p:sp>
      <p:pic>
        <p:nvPicPr>
          <p:cNvPr id="15363" name="Immagine 3" descr="contadini arrabbiat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3929063"/>
            <a:ext cx="3810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2232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it-IT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endParaRPr lang="it-IT" sz="1400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albi,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amin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ayoube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Flavio, FAIZAN,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kene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kevin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ify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rashley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toprak</a:t>
            </a:r>
            <a:r>
              <a:rPr lang="it-IT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, </a:t>
            </a:r>
            <a:r>
              <a:rPr lang="it-IT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walid</a:t>
            </a:r>
            <a:endParaRPr lang="it-IT" sz="2400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stellar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it-IT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A. S. 2016-2017</a:t>
            </a: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it-IT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stellar" pitchFamily="18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it-IT" sz="16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stellar" pitchFamily="18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bg1"/>
                </a:solidFill>
                <a:latin typeface="Copperplate Gothic Bold" pitchFamily="34" charset="0"/>
              </a:rPr>
              <a:t>LA MENDICANTE E IL VECCHIO CONTE</a:t>
            </a:r>
          </a:p>
        </p:txBody>
      </p:sp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7380288" y="5732463"/>
            <a:ext cx="792162" cy="5048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" y="0"/>
          <a:ext cx="9213850" cy="6908800"/>
        </p:xfrm>
        <a:graphic>
          <a:graphicData uri="http://schemas.openxmlformats.org/presentationml/2006/ole">
            <p:oleObj spid="_x0000_s1026" name="Presentazione" r:id="rId3" imgW="4183437" imgH="3136769" progId="PowerPoint.Show.8">
              <p:embed/>
            </p:oleObj>
          </a:graphicData>
        </a:graphic>
      </p:graphicFrame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8101013" y="5300663"/>
            <a:ext cx="647700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hlinkClick r:id="" action="ppaction://hlinkshowjump?jump=nextslide" highlightClick="1"/>
          </p:cNvPr>
          <p:cNvGraphicFramePr>
            <a:graphicFrameLocks noChangeAspect="1"/>
          </p:cNvGraphicFramePr>
          <p:nvPr/>
        </p:nvGraphicFramePr>
        <p:xfrm>
          <a:off x="357188" y="0"/>
          <a:ext cx="9147175" cy="6858000"/>
        </p:xfrm>
        <a:graphic>
          <a:graphicData uri="http://schemas.openxmlformats.org/presentationml/2006/ole">
            <p:oleObj spid="_x0000_s2050" name="Presentazione" r:id="rId3" imgW="3671361" imgH="2752186" progId="PowerPoint.Show.8">
              <p:embed/>
            </p:oleObj>
          </a:graphicData>
        </a:graphic>
      </p:graphicFrame>
      <p:sp>
        <p:nvSpPr>
          <p:cNvPr id="4" name="Avanti o successivo 3">
            <a:hlinkClick r:id="rId4" action="ppaction://hlinksldjump" highlightClick="1"/>
          </p:cNvPr>
          <p:cNvSpPr/>
          <p:nvPr/>
        </p:nvSpPr>
        <p:spPr>
          <a:xfrm>
            <a:off x="6948488" y="5516563"/>
            <a:ext cx="936625" cy="3603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Avanti o successivo 4">
            <a:hlinkClick r:id="" action="ppaction://hlinkshowjump?jump=nextslide" highlightClick="1"/>
          </p:cNvPr>
          <p:cNvSpPr/>
          <p:nvPr/>
        </p:nvSpPr>
        <p:spPr>
          <a:xfrm>
            <a:off x="6948488" y="4292600"/>
            <a:ext cx="936625" cy="3603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-1588" y="0"/>
          <a:ext cx="9145588" cy="6856413"/>
        </p:xfrm>
        <a:graphic>
          <a:graphicData uri="http://schemas.openxmlformats.org/presentationml/2006/ole">
            <p:oleObj spid="_x0000_s3074" name="Presentazione" r:id="rId3" imgW="3552512" imgH="2665562" progId="PowerPoint.Show.8">
              <p:embed/>
            </p:oleObj>
          </a:graphicData>
        </a:graphic>
      </p:graphicFrame>
      <p:sp>
        <p:nvSpPr>
          <p:cNvPr id="3" name="Avanti o successivo 2">
            <a:hlinkClick r:id="rId4" action="ppaction://hlinksldjump" highlightClick="1"/>
          </p:cNvPr>
          <p:cNvSpPr/>
          <p:nvPr/>
        </p:nvSpPr>
        <p:spPr>
          <a:xfrm>
            <a:off x="5795963" y="4581525"/>
            <a:ext cx="1079500" cy="3603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" name="Immagine 3" descr="stanza castell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7" y="3573016"/>
            <a:ext cx="2664296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>
            <a:hlinkClick r:id="" action="ppaction://hlinkshowjump?jump=previousslide" highlightClick="1"/>
          </p:cNvPr>
          <p:cNvGraphicFramePr>
            <a:graphicFrameLocks noChangeAspect="1"/>
          </p:cNvGraphicFramePr>
          <p:nvPr/>
        </p:nvGraphicFramePr>
        <p:xfrm>
          <a:off x="0" y="1588"/>
          <a:ext cx="9144000" cy="6854825"/>
        </p:xfrm>
        <a:graphic>
          <a:graphicData uri="http://schemas.openxmlformats.org/presentationml/2006/ole">
            <p:oleObj spid="_x0000_s4098" name="Presentazione" r:id="rId3" imgW="2830053" imgH="2122817" progId="PowerPoint.Show.8">
              <p:embed/>
            </p:oleObj>
          </a:graphicData>
        </a:graphic>
      </p:graphicFrame>
      <p:sp>
        <p:nvSpPr>
          <p:cNvPr id="3" name="Avanti o successivo 2">
            <a:hlinkClick r:id="" action="ppaction://hlinkshowjump?jump=nextslide" highlightClick="1"/>
          </p:cNvPr>
          <p:cNvSpPr/>
          <p:nvPr/>
        </p:nvSpPr>
        <p:spPr>
          <a:xfrm>
            <a:off x="6300788" y="5084763"/>
            <a:ext cx="1366837" cy="3603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Indietro o precedente 4">
            <a:hlinkClick r:id="rId4" action="ppaction://hlinksldjump" highlightClick="1"/>
          </p:cNvPr>
          <p:cNvSpPr/>
          <p:nvPr/>
        </p:nvSpPr>
        <p:spPr>
          <a:xfrm>
            <a:off x="1043608" y="5229200"/>
            <a:ext cx="1224136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-1588" y="0"/>
          <a:ext cx="9147176" cy="6858000"/>
        </p:xfrm>
        <a:graphic>
          <a:graphicData uri="http://schemas.openxmlformats.org/presentationml/2006/ole">
            <p:oleObj spid="_x0000_s5122" name="Presentazione" r:id="rId3" imgW="4569445" imgH="3426611" progId="PowerPoint.Show.8">
              <p:embed/>
            </p:oleObj>
          </a:graphicData>
        </a:graphic>
      </p:graphicFrame>
      <p:pic>
        <p:nvPicPr>
          <p:cNvPr id="3" name="Immagine 2" descr="vecch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4212" y="3573016"/>
            <a:ext cx="2695575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-1588" y="0"/>
          <a:ext cx="9145588" cy="6856413"/>
        </p:xfrm>
        <a:graphic>
          <a:graphicData uri="http://schemas.openxmlformats.org/presentationml/2006/ole">
            <p:oleObj spid="_x0000_s6146" name="Presentazione" r:id="rId3" imgW="4569445" imgH="3426611" progId="PowerPoint.Show.8">
              <p:embed/>
            </p:oleObj>
          </a:graphicData>
        </a:graphic>
      </p:graphicFrame>
      <p:sp>
        <p:nvSpPr>
          <p:cNvPr id="3" name="Avanti o successivo 2">
            <a:hlinkClick r:id="" action="ppaction://hlinkshowjump?jump=nextslide" highlightClick="1"/>
          </p:cNvPr>
          <p:cNvSpPr/>
          <p:nvPr/>
        </p:nvSpPr>
        <p:spPr>
          <a:xfrm>
            <a:off x="1619250" y="4221163"/>
            <a:ext cx="1439863" cy="431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-1588" y="0"/>
          <a:ext cx="9147176" cy="6858000"/>
        </p:xfrm>
        <a:graphic>
          <a:graphicData uri="http://schemas.openxmlformats.org/presentationml/2006/ole">
            <p:oleObj spid="_x0000_s7170" name="Presentazione" r:id="rId3" imgW="4569445" imgH="3426611" progId="PowerPoint.Show.8">
              <p:embed/>
            </p:oleObj>
          </a:graphicData>
        </a:graphic>
      </p:graphicFrame>
      <p:pic>
        <p:nvPicPr>
          <p:cNvPr id="7171" name="Immagine 2" descr="FANTASM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3786188"/>
            <a:ext cx="25717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7740352" y="5301208"/>
            <a:ext cx="1042416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159</TotalTime>
  <Words>272</Words>
  <Application>Microsoft Office PowerPoint</Application>
  <PresentationFormat>Presentazione su schermo (4:3)</PresentationFormat>
  <Paragraphs>12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Carta</vt:lpstr>
      <vt:lpstr>Presentazione</vt:lpstr>
      <vt:lpstr>Diapositiva 1</vt:lpstr>
      <vt:lpstr>LA MENDICANTE E IL VECCHIO CONTE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MENDICANTE E IL VECCHIO CONTE</dc:title>
  <dc:creator>Utente Windows</dc:creator>
  <cp:lastModifiedBy>fede</cp:lastModifiedBy>
  <cp:revision>24</cp:revision>
  <dcterms:created xsi:type="dcterms:W3CDTF">2017-03-28T13:37:01Z</dcterms:created>
  <dcterms:modified xsi:type="dcterms:W3CDTF">2017-04-24T10:50:10Z</dcterms:modified>
</cp:coreProperties>
</file>