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DA84-4504-4E27-A083-08E0C97E387C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44AE-CBFA-4F64-82CA-CFEC8F8F5E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1C60-53E7-47A0-9C4B-D8EC82AB68C3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1061-D51E-48B7-879C-CBA80FDD42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7C6B-E478-44FA-AB7F-6F4E264FDBD7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C1BF-1EF8-469A-AD5A-D20F333B1F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3AF2-ED9F-4F09-8A6C-2465E0A8B6DB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56DC-5F40-46C9-90F3-430EC44FB8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A0B29-A594-4E10-90B0-B4F768304C25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65D5-9091-4382-AFFA-B5BE9D6B87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46C7-EA9B-4EB8-A4B0-B347D50E0765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4EFE-9A89-45FB-95CC-3E3622C16D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F25B-2AFC-4415-82DC-D0E9A28AEF5C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C64A-AA5E-4569-9C7D-CEECD1A80C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A72E4-28AE-4EF3-90DE-917517EF6CA9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479B-7224-4B1A-BCD3-5E6CBACFE9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AB2E-7F0E-4A41-BC96-79C0C2133181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D5F6-C9A3-4BDC-9CCA-BFAB2B76DC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5FF1-BCBE-434A-9CCB-CDBF8C2C66CB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20C0-3C13-4BB5-B1AD-A40570964C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7693-5424-4ED3-ACF8-FE28D8F369D7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1EFB-1152-4027-9C3D-BB7964CF03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DBF79-9078-4073-B19C-5730021DE23D}" type="datetimeFigureOut">
              <a:rPr lang="it-IT"/>
              <a:pPr>
                <a:defRPr/>
              </a:pPr>
              <a:t>30/05/2017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78EEB-4F97-4C99-BE6D-BCE820FDF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5" descr="01_Villa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0"/>
            <a:ext cx="11160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Scuola Media Statale LEONARDO da VINCI  - CAMPIONATO LETTURA a.s. 2016\17      PROGETTO BIBLIOTECA RAGAZZI LEONTINE</a:t>
            </a:r>
            <a:r>
              <a:rPr lang="it-IT" b="1" dirty="0">
                <a:latin typeface="+mn-lt"/>
                <a:cs typeface="+mn-cs"/>
              </a:rPr>
              <a:t> 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925" y="692150"/>
            <a:ext cx="88201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itchFamily="66" charset="0"/>
                <a:cs typeface="+mn-cs"/>
              </a:rPr>
              <a:t>TUTTI SANNO CHE  .. Il campionato di lettura è un torneo per 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itchFamily="66" charset="0"/>
                <a:cs typeface="+mn-cs"/>
              </a:rPr>
              <a:t>classi seconde, aperto a tutte le scuole medie di Sassuolo. Nell’anno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itchFamily="66" charset="0"/>
                <a:cs typeface="+mn-cs"/>
              </a:rPr>
              <a:t>in corso hanno aderito 5 classi del Parco e Cavedoni e 3 del nostro Istituto: </a:t>
            </a:r>
            <a:r>
              <a:rPr lang="it-IT" dirty="0" err="1">
                <a:latin typeface="Comic Sans MS" pitchFamily="66" charset="0"/>
                <a:cs typeface="+mn-cs"/>
              </a:rPr>
              <a:t>2A</a:t>
            </a:r>
            <a:r>
              <a:rPr lang="it-IT" dirty="0">
                <a:latin typeface="Comic Sans MS" pitchFamily="66" charset="0"/>
                <a:cs typeface="+mn-cs"/>
              </a:rPr>
              <a:t>, </a:t>
            </a:r>
            <a:r>
              <a:rPr lang="it-IT" dirty="0" err="1">
                <a:latin typeface="Comic Sans MS" pitchFamily="66" charset="0"/>
                <a:cs typeface="+mn-cs"/>
              </a:rPr>
              <a:t>2B</a:t>
            </a:r>
            <a:r>
              <a:rPr lang="it-IT" dirty="0">
                <a:latin typeface="Comic Sans MS" pitchFamily="66" charset="0"/>
                <a:cs typeface="+mn-cs"/>
              </a:rPr>
              <a:t> e 2D.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itchFamily="66" charset="0"/>
                <a:cs typeface="+mn-cs"/>
              </a:rPr>
              <a:t>La biblioteca e i sui libri, specifiche bibliografie x ogni classe, costituiscono il vero e proprio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campo di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gioco</a:t>
            </a:r>
            <a:r>
              <a:rPr lang="it-IT" dirty="0">
                <a:latin typeface="Comic Sans MS" pitchFamily="66" charset="0"/>
                <a:cs typeface="+mn-cs"/>
              </a:rPr>
              <a:t>,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 </a:t>
            </a:r>
            <a:r>
              <a:rPr lang="it-IT" dirty="0">
                <a:latin typeface="Comic Sans MS" pitchFamily="66" charset="0"/>
                <a:cs typeface="+mn-cs"/>
              </a:rPr>
              <a:t>dove </a:t>
            </a:r>
            <a:r>
              <a:rPr lang="it-IT" dirty="0">
                <a:latin typeface="Comic Sans MS" pitchFamily="66" charset="0"/>
                <a:cs typeface="+mn-cs"/>
              </a:rPr>
              <a:t>le squadre si affrontano per contendersi il titolo di Campione di lettura</a:t>
            </a:r>
          </a:p>
        </p:txBody>
      </p:sp>
      <p:sp>
        <p:nvSpPr>
          <p:cNvPr id="2053" name="CasellaDiTesto 7"/>
          <p:cNvSpPr txBox="1">
            <a:spLocks noChangeArrowheads="1"/>
          </p:cNvSpPr>
          <p:nvPr/>
        </p:nvSpPr>
        <p:spPr bwMode="auto">
          <a:xfrm>
            <a:off x="0" y="58769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mic Sans MS" pitchFamily="66" charset="0"/>
              </a:rPr>
              <a:t>Il gioco diventa quindi, una vera e propria attività di promozione alla lettura perché suscita nei ragazzi </a:t>
            </a:r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il  piacere </a:t>
            </a:r>
            <a:r>
              <a:rPr lang="it-IT">
                <a:latin typeface="Comic Sans MS" pitchFamily="66" charset="0"/>
              </a:rPr>
              <a:t>(sì…. nìì …forse… boh… chissà…)  </a:t>
            </a:r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della LETTURA</a:t>
            </a:r>
            <a:r>
              <a:rPr lang="it-IT">
                <a:latin typeface="Comic Sans MS" pitchFamily="66" charset="0"/>
              </a:rPr>
              <a:t>.</a:t>
            </a:r>
          </a:p>
        </p:txBody>
      </p:sp>
      <p:pic>
        <p:nvPicPr>
          <p:cNvPr id="2054" name="Immagine 8" descr="IMG_6751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08275"/>
            <a:ext cx="38417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magine 10" descr="IMG_70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2636838"/>
            <a:ext cx="41290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388" y="260350"/>
            <a:ext cx="87137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150" dirty="0">
                <a:latin typeface="Comic Sans MS" pitchFamily="66" charset="0"/>
                <a:cs typeface="+mn-cs"/>
              </a:rPr>
              <a:t>La bibliografia comprende i classici e i romanzi per i ragazzi più recenti,  storie d'amore e di sentimenti, di adolescenti alle prese con i problemi di ogni giorno, di avventure tra le galassie o in terre sperdute, romanzi gialli e horror, </a:t>
            </a:r>
            <a:r>
              <a:rPr lang="it-IT" spc="-150">
                <a:latin typeface="Comic Sans MS" pitchFamily="66" charset="0"/>
                <a:cs typeface="+mn-cs"/>
              </a:rPr>
              <a:t>insomma  x </a:t>
            </a:r>
            <a:r>
              <a:rPr lang="it-IT" spc="-150" dirty="0">
                <a:latin typeface="Comic Sans MS" pitchFamily="66" charset="0"/>
                <a:cs typeface="+mn-cs"/>
              </a:rPr>
              <a:t>tutti i gusti  </a:t>
            </a:r>
            <a:r>
              <a:rPr lang="it-IT" spc="-150" dirty="0" err="1">
                <a:latin typeface="Comic Sans MS" pitchFamily="66" charset="0"/>
                <a:cs typeface="+mn-cs"/>
              </a:rPr>
              <a:t>……</a:t>
            </a:r>
            <a:endParaRPr lang="it-IT" spc="-150" dirty="0">
              <a:latin typeface="Comic Sans MS" pitchFamily="66" charset="0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8775" y="5157788"/>
            <a:ext cx="85344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itchFamily="66" charset="0"/>
                <a:cs typeface="+mn-cs"/>
              </a:rPr>
              <a:t>Come nel calcio si partecipa prima ai quarti, quindi le due classi con il punteggio migliore  accedono alla finale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 vince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it-IT" dirty="0">
                <a:latin typeface="Comic Sans MS" pitchFamily="66" charset="0"/>
                <a:cs typeface="+mn-cs"/>
              </a:rPr>
              <a:t>a colpi di trame, titoli, autori, incipit, chi ha detto …..a chi?  Il 26 maggio la  finale: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&amp; 2D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della Leonardo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: </a:t>
            </a:r>
            <a:r>
              <a:rPr lang="it-IT" dirty="0">
                <a:latin typeface="Comic Sans MS" pitchFamily="66" charset="0"/>
                <a:cs typeface="+mn-cs"/>
              </a:rPr>
              <a:t>punteggio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145</a:t>
            </a:r>
            <a:r>
              <a:rPr lang="it-IT" b="1" dirty="0">
                <a:latin typeface="Comic Sans MS" pitchFamily="66" charset="0"/>
                <a:cs typeface="+mn-cs"/>
              </a:rPr>
              <a:t> </a:t>
            </a:r>
            <a:r>
              <a:rPr lang="it-IT" b="1" dirty="0">
                <a:latin typeface="Comic Sans MS" pitchFamily="66" charset="0"/>
                <a:cs typeface="+mn-cs"/>
              </a:rPr>
              <a:t>a </a:t>
            </a:r>
            <a:r>
              <a:rPr lang="it-IT" b="1" dirty="0">
                <a:latin typeface="Comic Sans MS" pitchFamily="66" charset="0"/>
                <a:cs typeface="+mn-cs"/>
              </a:rPr>
              <a:t>141</a:t>
            </a:r>
            <a:r>
              <a:rPr lang="it-IT" dirty="0">
                <a:latin typeface="Comic Sans MS" pitchFamily="66" charset="0"/>
                <a:cs typeface="+mn-cs"/>
              </a:rPr>
              <a:t>,  numeri altissimi secondo il mattatore </a:t>
            </a:r>
            <a:r>
              <a:rPr lang="it-IT" dirty="0" err="1">
                <a:latin typeface="Comic Sans MS" pitchFamily="66" charset="0"/>
                <a:cs typeface="+mn-cs"/>
              </a:rPr>
              <a:t>Miari…</a:t>
            </a:r>
            <a:r>
              <a:rPr lang="it-IT" dirty="0">
                <a:latin typeface="Comic Sans MS" pitchFamily="66" charset="0"/>
                <a:cs typeface="+mn-cs"/>
              </a:rPr>
              <a:t> ( il </a:t>
            </a:r>
            <a:r>
              <a:rPr lang="it-IT" dirty="0" err="1">
                <a:latin typeface="Comic Sans MS" pitchFamily="66" charset="0"/>
                <a:cs typeface="+mn-cs"/>
              </a:rPr>
              <a:t>max</a:t>
            </a:r>
            <a:r>
              <a:rPr lang="it-IT" dirty="0">
                <a:latin typeface="Comic Sans MS" pitchFamily="66" charset="0"/>
                <a:cs typeface="+mn-cs"/>
              </a:rPr>
              <a:t> </a:t>
            </a:r>
            <a:r>
              <a:rPr lang="it-IT" dirty="0" err="1">
                <a:latin typeface="Comic Sans MS" pitchFamily="66" charset="0"/>
                <a:cs typeface="+mn-cs"/>
              </a:rPr>
              <a:t>è150</a:t>
            </a:r>
            <a:r>
              <a:rPr lang="it-IT" dirty="0">
                <a:latin typeface="Comic Sans MS" pitchFamily="66" charset="0"/>
                <a:cs typeface="+mn-cs"/>
              </a:rPr>
              <a:t>!!!!)  </a:t>
            </a:r>
            <a:r>
              <a:rPr lang="it-IT" i="1" dirty="0">
                <a:latin typeface="Comic Sans MS" pitchFamily="66" charset="0"/>
                <a:cs typeface="+mn-cs"/>
              </a:rPr>
              <a:t>quindi </a:t>
            </a:r>
            <a:r>
              <a:rPr lang="it-IT" i="1" dirty="0" err="1">
                <a:latin typeface="Comic Sans MS" pitchFamily="66" charset="0"/>
              </a:rPr>
              <a:t>1</a:t>
            </a:r>
            <a:r>
              <a:rPr lang="it-IT" i="1" baseline="30000" dirty="0" err="1">
                <a:latin typeface="Comic Sans MS" pitchFamily="66" charset="0"/>
              </a:rPr>
              <a:t>o</a:t>
            </a:r>
            <a:r>
              <a:rPr lang="it-IT" i="1" dirty="0">
                <a:latin typeface="Comic Sans MS" pitchFamily="66" charset="0"/>
              </a:rPr>
              <a:t> e </a:t>
            </a:r>
            <a:r>
              <a:rPr lang="it-IT" i="1" dirty="0" err="1">
                <a:latin typeface="Comic Sans MS" pitchFamily="66" charset="0"/>
              </a:rPr>
              <a:t>2</a:t>
            </a:r>
            <a:r>
              <a:rPr lang="it-IT" i="1" baseline="30000" dirty="0" err="1">
                <a:latin typeface="Comic Sans MS" pitchFamily="66" charset="0"/>
              </a:rPr>
              <a:t>o</a:t>
            </a:r>
            <a:r>
              <a:rPr lang="it-IT" i="1" dirty="0">
                <a:latin typeface="Comic Sans MS" pitchFamily="66" charset="0"/>
              </a:rPr>
              <a:t> posto restano in casa … o meglio a scuola.!!!!! </a:t>
            </a:r>
          </a:p>
        </p:txBody>
      </p:sp>
      <p:pic>
        <p:nvPicPr>
          <p:cNvPr id="3076" name="Immagine 4" descr="IMG_7025BIS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412875"/>
            <a:ext cx="45021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magine 5" descr="IMG_7024[1]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595813" y="1412875"/>
            <a:ext cx="4548187" cy="3411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500563" y="4149725"/>
            <a:ext cx="43926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spc="-15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Eros </a:t>
            </a:r>
            <a:r>
              <a:rPr lang="it-IT" sz="1600" spc="-150" dirty="0" err="1">
                <a:solidFill>
                  <a:schemeClr val="bg1"/>
                </a:solidFill>
                <a:latin typeface="Comic Sans MS" pitchFamily="66" charset="0"/>
                <a:cs typeface="+mn-cs"/>
              </a:rPr>
              <a:t>Miari</a:t>
            </a:r>
            <a:r>
              <a:rPr lang="it-IT" sz="1600" spc="-15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, esperto di lettura critica </a:t>
            </a:r>
            <a:r>
              <a:rPr lang="it-IT" sz="1600" spc="-15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di libri per ragazzi  </a:t>
            </a:r>
            <a:r>
              <a:rPr lang="it-IT" sz="1600" spc="-15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oramai da una decina di anni, è</a:t>
            </a:r>
            <a:r>
              <a:rPr lang="it-IT" sz="1600" spc="-15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l’arbitro incorruttibile</a:t>
            </a:r>
            <a:endParaRPr lang="it-IT" sz="1600" spc="-150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288" y="1484313"/>
            <a:ext cx="3960812" cy="27781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rgbClr val="244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ECCOCI, CLASSE 2°A: VINCITORI TORNEO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magine 4" descr="49b3bf62_o.jpe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817529" y="3789040"/>
            <a:ext cx="432647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Immagine 3" descr="IMG_7027[1]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3661157"/>
            <a:ext cx="4644008" cy="32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Immagine 2" descr="IMG_7019[1]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788024" y="116632"/>
            <a:ext cx="4355976" cy="357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Immagine 1" descr="IMG_7026[1]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4644008" cy="366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1060" y="0"/>
          <a:ext cx="9325588" cy="6992570"/>
        </p:xfrm>
        <a:graphic>
          <a:graphicData uri="http://schemas.openxmlformats.org/presentationml/2006/ole">
            <p:oleObj spid="_x0000_s16386" name="Presentation" r:id="rId3" imgW="4569445" imgH="3426611" progId="PowerPoint.Show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297</Words>
  <Application>Microsoft Office PowerPoint</Application>
  <PresentationFormat>Presentazione su schermo (4:3)</PresentationFormat>
  <Paragraphs>10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Tema di Office</vt:lpstr>
      <vt:lpstr>Microsoft Office PowerPoint Presentation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Lidia</dc:creator>
  <cp:lastModifiedBy>fede</cp:lastModifiedBy>
  <cp:revision>21</cp:revision>
  <dcterms:created xsi:type="dcterms:W3CDTF">2017-05-29T16:31:50Z</dcterms:created>
  <dcterms:modified xsi:type="dcterms:W3CDTF">2017-05-30T21:19:02Z</dcterms:modified>
</cp:coreProperties>
</file>