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9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983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705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80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436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67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696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780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3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589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611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059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A378-EA45-426E-BC4A-2C77225A96C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5FBC-B1BA-47C6-9E33-2D081A489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68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cuments\secchia\WP_20170421_09_49_5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69360" y="-3339752"/>
            <a:ext cx="24688800" cy="138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IL FIUME SECCHIA CHE VORREI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Classe 1D 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b="1" dirty="0" smtClean="0">
                <a:solidFill>
                  <a:srgbClr val="FF0000"/>
                </a:solidFill>
              </a:rPr>
              <a:t>nno </a:t>
            </a:r>
            <a:r>
              <a:rPr lang="it-IT" b="1" dirty="0">
                <a:solidFill>
                  <a:srgbClr val="FF0000"/>
                </a:solidFill>
              </a:rPr>
              <a:t>S</a:t>
            </a:r>
            <a:r>
              <a:rPr lang="it-IT" b="1" dirty="0" smtClean="0">
                <a:solidFill>
                  <a:srgbClr val="FF0000"/>
                </a:solidFill>
              </a:rPr>
              <a:t>colastico  2016/2017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1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SECCHIA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it-IT" sz="4400" dirty="0" smtClean="0"/>
              <a:t>Sorgente: Alpe di Succiso</a:t>
            </a:r>
          </a:p>
          <a:p>
            <a:r>
              <a:rPr lang="it-IT" sz="4400" dirty="0" smtClean="0"/>
              <a:t>Lunghezza: km 172</a:t>
            </a:r>
          </a:p>
          <a:p>
            <a:r>
              <a:rPr lang="it-IT" sz="4400" dirty="0" smtClean="0"/>
              <a:t>Foce: Mirasole (MN)</a:t>
            </a:r>
          </a:p>
          <a:p>
            <a:r>
              <a:rPr lang="it-IT" sz="4400" dirty="0" smtClean="0"/>
              <a:t>Mestiere: torrente</a:t>
            </a:r>
          </a:p>
          <a:p>
            <a:r>
              <a:rPr lang="it-IT" sz="4400" dirty="0" smtClean="0"/>
              <a:t>Affluenti: </a:t>
            </a:r>
            <a:r>
              <a:rPr lang="it-IT" sz="4400" dirty="0" err="1" smtClean="0"/>
              <a:t>Riarbero</a:t>
            </a:r>
            <a:r>
              <a:rPr lang="it-IT" sz="4400" dirty="0" smtClean="0"/>
              <a:t>, </a:t>
            </a:r>
            <a:r>
              <a:rPr lang="it-IT" sz="4400" dirty="0" err="1" smtClean="0"/>
              <a:t>Ozola</a:t>
            </a:r>
            <a:r>
              <a:rPr lang="it-IT" sz="4400" dirty="0" smtClean="0"/>
              <a:t>, </a:t>
            </a:r>
            <a:r>
              <a:rPr lang="it-IT" sz="4400" dirty="0" err="1" smtClean="0"/>
              <a:t>Secchiello,Rossenna</a:t>
            </a:r>
            <a:r>
              <a:rPr lang="it-IT" sz="4400" dirty="0" smtClean="0"/>
              <a:t>, Fossa e </a:t>
            </a:r>
            <a:r>
              <a:rPr lang="it-IT" sz="4400" dirty="0" err="1" smtClean="0"/>
              <a:t>Tresinaro</a:t>
            </a:r>
            <a:r>
              <a:rPr lang="it-IT" sz="4400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4787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cuments\secchia\WP_20170421_10_42_4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6" y="152758"/>
            <a:ext cx="8856984" cy="62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PERCORSO NATURA FIUME SECCHIA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268924"/>
            <a:ext cx="7416824" cy="2857239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Lunghezza: 11,8 km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Partenza: via Dei Moli, Sassuolo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Principali città attraversate: Castellarano, Sassuolo, Modena, Concordia sulla Secchia, San Benedetto Po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83978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VERSO IL FIUME SECCHIA</a:t>
            </a:r>
            <a:endParaRPr lang="it-IT" dirty="0"/>
          </a:p>
        </p:txBody>
      </p:sp>
      <p:pic>
        <p:nvPicPr>
          <p:cNvPr id="3074" name="Picture 2" descr="C:\Users\PC\Documents\secchia\WP_20170421_08_40_05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96" y="1600201"/>
            <a:ext cx="3596556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ocuments\secchia\WP_20170421_08_49_3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ocuments\secchia\WP_20170421_08_54_47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4606"/>
            <a:ext cx="3216550" cy="47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08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LA FLORA</a:t>
            </a:r>
            <a:endParaRPr lang="it-IT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Ci sono zone paludose interrotte da foreste di </a:t>
            </a:r>
            <a:r>
              <a:rPr lang="it-IT" b="1" dirty="0" smtClean="0"/>
              <a:t>farnia, pioppo bianco e nero e acero campestre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1" name="Picture 3" descr="C:\Users\PC\Documents\secchia\WP_20170421_10_09_0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93441" y="2786482"/>
            <a:ext cx="2088232" cy="37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ocuments\secchia\WP_20170421_10_09_5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283" y="2854364"/>
            <a:ext cx="1990617" cy="35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ocuments\secchia\WP_20170421_10_10_21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4364"/>
            <a:ext cx="1990616" cy="35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35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FAUNA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Sono presenti mammiferi di medie dimensioni come la volpe, il tasso, la faina, la donnola e la nutria.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93" y="37890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955" y="3188965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792" y="499629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179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cuments\secchia\WP_20170421_09_23_1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902"/>
            <a:ext cx="8245424" cy="60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RETTILI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Molto comuni sono le lucertole, le bisce e le testuggini palustri.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8245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UCCELLI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specie che si possono osservare sono numerose. Alcune sono: germano reale, la gallinella d’ acqua, il cormorano e il </a:t>
            </a:r>
            <a:r>
              <a:rPr lang="it-IT" dirty="0" err="1" smtClean="0"/>
              <a:t>beccacino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 descr="C:\Users\PC\Documents\secchia\WP_20170421_09_16_0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4455"/>
            <a:ext cx="3816424" cy="25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isultati immagini per germano re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67088"/>
            <a:ext cx="2197612" cy="16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613" y="5376783"/>
            <a:ext cx="1970498" cy="1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71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45" y="188640"/>
            <a:ext cx="8229600" cy="936104"/>
          </a:xfrm>
        </p:spPr>
        <p:txBody>
          <a:bodyPr/>
          <a:lstStyle/>
          <a:p>
            <a:r>
              <a:rPr lang="it-IT" dirty="0" smtClean="0"/>
              <a:t>CONCLUSIONE DA GABRIELE</a:t>
            </a:r>
            <a:endParaRPr lang="it-IT" dirty="0"/>
          </a:p>
        </p:txBody>
      </p:sp>
      <p:pic>
        <p:nvPicPr>
          <p:cNvPr id="6146" name="Picture 2" descr="C:\Users\PC\Documents\secchia\WP_20170421_08_44_02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83" y="1628800"/>
            <a:ext cx="4032402" cy="25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\Documents\secchia\WP_20170421_10_36_4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2132856"/>
            <a:ext cx="20882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C\Documents\secchia\WP_20170421_09_50_49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755665" cy="20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2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168</Words>
  <Application>Microsoft Office PowerPoint</Application>
  <PresentationFormat>Presentazione su schermo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IL FIUME SECCHIA CHE VORREI</vt:lpstr>
      <vt:lpstr>SECCHIA</vt:lpstr>
      <vt:lpstr>PERCORSO NATURA FIUME SECCHIA</vt:lpstr>
      <vt:lpstr>VERSO IL FIUME SECCHIA</vt:lpstr>
      <vt:lpstr>LA FLORA</vt:lpstr>
      <vt:lpstr>LA FAUNA</vt:lpstr>
      <vt:lpstr>I RETTILI</vt:lpstr>
      <vt:lpstr>GLI UCCELLI</vt:lpstr>
      <vt:lpstr>CONCLUSIONE DA GABRIELE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FIUME SECCHIA CHE VORREI</dc:title>
  <dc:creator>PC</dc:creator>
  <cp:lastModifiedBy>fede</cp:lastModifiedBy>
  <cp:revision>17</cp:revision>
  <dcterms:created xsi:type="dcterms:W3CDTF">2017-05-08T10:13:10Z</dcterms:created>
  <dcterms:modified xsi:type="dcterms:W3CDTF">2017-06-23T14:11:51Z</dcterms:modified>
</cp:coreProperties>
</file>