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70"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39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40"/>
  </p:normalViewPr>
  <p:slideViewPr>
    <p:cSldViewPr>
      <p:cViewPr varScale="1">
        <p:scale>
          <a:sx n="110" d="100"/>
          <a:sy n="110" d="100"/>
        </p:scale>
        <p:origin x="-164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FC9A304-B899-4837-83DD-931A84F7864B}" type="datetimeFigureOut">
              <a:rPr lang="it-IT"/>
              <a:pPr>
                <a:defRPr/>
              </a:pPr>
              <a:t>29/11/2017</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C64389F-1B99-4E4D-8DD2-35CA379662F6}"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DAC25CC5-87EB-49A7-9629-0892A4EE3FEF}" type="datetimeFigureOut">
              <a:rPr lang="it-IT"/>
              <a:pPr>
                <a:defRPr/>
              </a:pPr>
              <a:t>29/11/2017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9ED7096-1F73-4BE5-A17F-2770AF8A170C}"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019C20E-9AD9-4360-93EE-A265CAFD09E4}" type="datetimeFigureOut">
              <a:rPr lang="it-IT"/>
              <a:pPr>
                <a:defRPr/>
              </a:pPr>
              <a:t>29/11/2017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EC8A7A3-D182-4FE4-BDBA-F2E89E707EC6}"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994DCC3-54FE-4A57-87B5-1767555E8BFD}" type="datetimeFigureOut">
              <a:rPr lang="it-IT"/>
              <a:pPr>
                <a:defRPr/>
              </a:pPr>
              <a:t>29/11/2017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60835D2-B062-4A21-B6A7-A75B85762F41}"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2DE3664-F4F8-489F-AA1F-1C74332C4EF5}" type="datetimeFigureOut">
              <a:rPr lang="it-IT"/>
              <a:pPr>
                <a:defRPr/>
              </a:pPr>
              <a:t>29/11/2017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A38CD4B-9FEA-4613-8960-4A92F07F245D}"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12042B9F-2E80-47C8-9579-D594F8D911C3}" type="datetimeFigureOut">
              <a:rPr lang="it-IT"/>
              <a:pPr>
                <a:defRPr/>
              </a:pPr>
              <a:t>29/11/2017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DD32C4D-0A28-49CE-9510-FA5EADDF2448}"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39E0C0E-FE67-4D95-B4FA-37E0D6F1FA63}" type="datetimeFigureOut">
              <a:rPr lang="it-IT"/>
              <a:pPr>
                <a:defRPr/>
              </a:pPr>
              <a:t>29/11/2017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D16E969-BD4B-4C08-9376-8B75ECDBFAF8}"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6E5DF365-02DB-4877-BBAB-85D13CA7CB73}" type="datetimeFigureOut">
              <a:rPr lang="it-IT"/>
              <a:pPr>
                <a:defRPr/>
              </a:pPr>
              <a:t>29/11/2017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E2AD2387-D1E4-455D-A036-967783704E0F}"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6DE7271-58AE-401E-8DBB-DCC7D77909EE}" type="datetimeFigureOut">
              <a:rPr lang="it-IT"/>
              <a:pPr>
                <a:defRPr/>
              </a:pPr>
              <a:t>29/11/2017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86E08428-B1F5-4711-B5DC-EC3B2E347B9D}"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195E0804-4B6E-4A6F-89F9-3A471781CE52}" type="datetimeFigureOut">
              <a:rPr lang="it-IT"/>
              <a:pPr>
                <a:defRPr/>
              </a:pPr>
              <a:t>29/11/2017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1FB2EE24-874D-4E6F-BB97-BE2E482DCBC7}"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A8A460B-CE5D-4960-ABE6-B908747CD5BB}" type="datetimeFigureOut">
              <a:rPr lang="it-IT"/>
              <a:pPr>
                <a:defRPr/>
              </a:pPr>
              <a:t>29/11/2017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0C5E2EC-F48E-4974-8D22-BB689AFF678E}"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A35BA77-31CA-4172-BF2D-490CE9F9C124}" type="datetimeFigureOut">
              <a:rPr lang="it-IT"/>
              <a:pPr>
                <a:defRPr/>
              </a:pPr>
              <a:t>29/11/2017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259DE03-CD32-48C8-B9DC-305810D75575}"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2231ACA-38DB-46BD-9A3A-92C152CA2E1F}" type="datetimeFigureOut">
              <a:rPr lang="it-IT"/>
              <a:pPr>
                <a:defRPr/>
              </a:pPr>
              <a:t>29/11/2017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4A73F56-DE9F-4647-9585-973DF02B6F1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239D"/>
        </a:solidFill>
        <a:effectLst/>
      </p:bgPr>
    </p:bg>
    <p:spTree>
      <p:nvGrpSpPr>
        <p:cNvPr id="1" name=""/>
        <p:cNvGrpSpPr/>
        <p:nvPr/>
      </p:nvGrpSpPr>
      <p:grpSpPr>
        <a:xfrm>
          <a:off x="0" y="0"/>
          <a:ext cx="0" cy="0"/>
          <a:chOff x="0" y="0"/>
          <a:chExt cx="0" cy="0"/>
        </a:xfrm>
      </p:grpSpPr>
      <p:sp>
        <p:nvSpPr>
          <p:cNvPr id="14338" name="Titolo 1"/>
          <p:cNvSpPr>
            <a:spLocks noGrp="1"/>
          </p:cNvSpPr>
          <p:nvPr>
            <p:ph type="ctrTitle"/>
          </p:nvPr>
        </p:nvSpPr>
        <p:spPr/>
        <p:txBody>
          <a:bodyPr/>
          <a:lstStyle/>
          <a:p>
            <a:pPr eaLnBrk="1" hangingPunct="1"/>
            <a:r>
              <a:rPr lang="it-IT" sz="8600" b="1" smtClean="0">
                <a:solidFill>
                  <a:schemeClr val="bg1"/>
                </a:solidFill>
              </a:rPr>
              <a:t>facebook</a:t>
            </a:r>
          </a:p>
        </p:txBody>
      </p:sp>
      <p:sp>
        <p:nvSpPr>
          <p:cNvPr id="3" name="Sottotitolo 2"/>
          <p:cNvSpPr>
            <a:spLocks noGrp="1"/>
          </p:cNvSpPr>
          <p:nvPr>
            <p:ph type="subTitle" idx="1"/>
          </p:nvPr>
        </p:nvSpPr>
        <p:spPr>
          <a:xfrm>
            <a:off x="1331913" y="3429000"/>
            <a:ext cx="6400800" cy="2592388"/>
          </a:xfrm>
        </p:spPr>
        <p:txBody>
          <a:bodyPr rtlCol="0">
            <a:normAutofit lnSpcReduction="10000"/>
          </a:bodyPr>
          <a:lstStyle/>
          <a:p>
            <a:pPr eaLnBrk="1" fontAlgn="auto" hangingPunct="1">
              <a:spcAft>
                <a:spcPts val="0"/>
              </a:spcAft>
              <a:buFont typeface="Arial" pitchFamily="34" charset="0"/>
              <a:buNone/>
              <a:defRPr/>
            </a:pPr>
            <a:r>
              <a:rPr lang="it-IT" dirty="0" smtClean="0"/>
              <a:t>Log in</a:t>
            </a:r>
          </a:p>
          <a:p>
            <a:pPr eaLnBrk="1" fontAlgn="auto" hangingPunct="1">
              <a:spcAft>
                <a:spcPts val="0"/>
              </a:spcAft>
              <a:buFont typeface="Arial" pitchFamily="34" charset="0"/>
              <a:buNone/>
              <a:defRPr/>
            </a:pPr>
            <a:r>
              <a:rPr lang="it-IT" dirty="0" smtClean="0"/>
              <a:t>Rodolfo </a:t>
            </a:r>
            <a:r>
              <a:rPr lang="it-IT" dirty="0" err="1" smtClean="0"/>
              <a:t>Ferdinandi</a:t>
            </a:r>
            <a:endParaRPr lang="it-IT" dirty="0" smtClean="0"/>
          </a:p>
          <a:p>
            <a:pPr eaLnBrk="1" fontAlgn="auto" hangingPunct="1">
              <a:spcAft>
                <a:spcPts val="0"/>
              </a:spcAft>
              <a:buFont typeface="Arial" pitchFamily="34" charset="0"/>
              <a:buNone/>
              <a:defRPr/>
            </a:pPr>
            <a:endParaRPr lang="it-IT" sz="2000" dirty="0" smtClean="0"/>
          </a:p>
          <a:p>
            <a:pPr eaLnBrk="1" fontAlgn="auto" hangingPunct="1">
              <a:spcAft>
                <a:spcPts val="0"/>
              </a:spcAft>
              <a:buFont typeface="Arial" pitchFamily="34" charset="0"/>
              <a:buNone/>
              <a:defRPr/>
            </a:pPr>
            <a:endParaRPr lang="it-IT" sz="2000" dirty="0"/>
          </a:p>
          <a:p>
            <a:pPr eaLnBrk="1" fontAlgn="auto" hangingPunct="1">
              <a:spcAft>
                <a:spcPts val="0"/>
              </a:spcAft>
              <a:buFont typeface="Arial" pitchFamily="34" charset="0"/>
              <a:buNone/>
              <a:defRPr/>
            </a:pPr>
            <a:r>
              <a:rPr lang="it-IT" sz="5000" dirty="0" smtClean="0"/>
              <a:t>+ </a:t>
            </a:r>
            <a:r>
              <a:rPr lang="it-IT" sz="2000" dirty="0" smtClean="0"/>
              <a:t>Crea altro account</a:t>
            </a:r>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None/>
              <a:defRPr/>
            </a:pPr>
            <a:endParaRPr lang="it-IT" dirty="0" smtClean="0"/>
          </a:p>
        </p:txBody>
      </p:sp>
      <p:pic>
        <p:nvPicPr>
          <p:cNvPr id="14340" name="Picture 2"/>
          <p:cNvPicPr>
            <a:picLocks noChangeAspect="1" noChangeArrowheads="1"/>
          </p:cNvPicPr>
          <p:nvPr/>
        </p:nvPicPr>
        <p:blipFill>
          <a:blip r:embed="rId2" cstate="print"/>
          <a:srcRect/>
          <a:stretch>
            <a:fillRect/>
          </a:stretch>
        </p:blipFill>
        <p:spPr bwMode="auto">
          <a:xfrm>
            <a:off x="2182813" y="4005263"/>
            <a:ext cx="576262" cy="5032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5229225"/>
            <a:ext cx="8229600" cy="1143000"/>
          </a:xfrm>
        </p:spPr>
        <p:txBody>
          <a:bodyPr rtlCol="0">
            <a:normAutofit fontScale="90000"/>
          </a:bodyPr>
          <a:lstStyle/>
          <a:p>
            <a:pPr eaLnBrk="1" fontAlgn="auto" hangingPunct="1">
              <a:spcAft>
                <a:spcPts val="0"/>
              </a:spcAft>
              <a:defRPr/>
            </a:pPr>
            <a:r>
              <a:rPr lang="it-IT" sz="2500" b="1" dirty="0" smtClean="0"/>
              <a:t>Rodolfo </a:t>
            </a:r>
            <a:r>
              <a:rPr lang="it-IT" sz="2500" b="1" dirty="0" err="1" smtClean="0"/>
              <a:t>Ferdinandi</a:t>
            </a:r>
            <a:r>
              <a:rPr lang="it-IT" sz="2500" b="1" dirty="0" smtClean="0"/>
              <a:t/>
            </a:r>
            <a:br>
              <a:rPr lang="it-IT" sz="2500" b="1" dirty="0" smtClean="0"/>
            </a:br>
            <a:r>
              <a:rPr lang="it-IT" sz="2500" dirty="0" smtClean="0"/>
              <a:t>Io e i miei compagni siamo molto affiatati, ma anche spaventati. Distruggeremo gli austriaci senza pietà e dimostreremo la forza dell’Italia ;) </a:t>
            </a:r>
            <a:r>
              <a:rPr lang="it-IT" sz="2500" b="1" dirty="0" smtClean="0"/>
              <a:t>#</a:t>
            </a:r>
            <a:r>
              <a:rPr lang="it-IT" sz="2500" b="1" dirty="0" err="1" smtClean="0"/>
              <a:t>abbassogliaustriaci#forzaallItalia#vivalaguerra</a:t>
            </a:r>
            <a:endParaRPr lang="it-IT" sz="2500" b="1" dirty="0"/>
          </a:p>
        </p:txBody>
      </p:sp>
      <p:pic>
        <p:nvPicPr>
          <p:cNvPr id="23554" name="Picture 2"/>
          <p:cNvPicPr>
            <a:picLocks noChangeAspect="1" noChangeArrowheads="1"/>
          </p:cNvPicPr>
          <p:nvPr/>
        </p:nvPicPr>
        <p:blipFill>
          <a:blip r:embed="rId2" cstate="print"/>
          <a:srcRect/>
          <a:stretch>
            <a:fillRect/>
          </a:stretch>
        </p:blipFill>
        <p:spPr bwMode="auto">
          <a:xfrm>
            <a:off x="1795463" y="296863"/>
            <a:ext cx="5473700" cy="4425950"/>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5373688"/>
            <a:ext cx="8229600" cy="1143000"/>
          </a:xfrm>
        </p:spPr>
        <p:txBody>
          <a:bodyPr rtlCol="0">
            <a:normAutofit fontScale="90000"/>
          </a:bodyPr>
          <a:lstStyle/>
          <a:p>
            <a:pPr eaLnBrk="1" fontAlgn="auto" hangingPunct="1">
              <a:spcAft>
                <a:spcPts val="0"/>
              </a:spcAft>
              <a:defRPr/>
            </a:pPr>
            <a:r>
              <a:rPr lang="it-IT" sz="2500" b="1" dirty="0" smtClean="0"/>
              <a:t>Rodolfo </a:t>
            </a:r>
            <a:r>
              <a:rPr lang="it-IT" sz="2500" b="1" dirty="0" err="1" smtClean="0"/>
              <a:t>Ferdinandi</a:t>
            </a:r>
            <a:r>
              <a:rPr lang="it-IT" sz="2500" b="1" dirty="0" smtClean="0"/>
              <a:t/>
            </a:r>
            <a:br>
              <a:rPr lang="it-IT" sz="2500" b="1" dirty="0" smtClean="0"/>
            </a:br>
            <a:r>
              <a:rPr lang="it-IT" sz="2500" dirty="0" smtClean="0"/>
              <a:t>Abbiamo costruito le trincee e ci siamo appena sistemati. Faremo strage di austriaci e ne usciremo illesi. Io e mio fratello siamo partiti insieme e insieme ne usciremo vivi. </a:t>
            </a:r>
            <a:r>
              <a:rPr lang="it-IT" sz="2500" b="1" dirty="0" smtClean="0"/>
              <a:t>#</a:t>
            </a:r>
            <a:r>
              <a:rPr lang="it-IT" sz="2500" b="1" dirty="0" err="1" smtClean="0"/>
              <a:t>abbassogliaustriaci#forzaallItalia#vivalaguerra</a:t>
            </a:r>
            <a:endParaRPr lang="it-IT" sz="2500" b="1" dirty="0"/>
          </a:p>
        </p:txBody>
      </p:sp>
      <p:pic>
        <p:nvPicPr>
          <p:cNvPr id="24578" name="Picture 2"/>
          <p:cNvPicPr>
            <a:picLocks noChangeAspect="1" noChangeArrowheads="1"/>
          </p:cNvPicPr>
          <p:nvPr/>
        </p:nvPicPr>
        <p:blipFill>
          <a:blip r:embed="rId2" cstate="print"/>
          <a:srcRect/>
          <a:stretch>
            <a:fillRect/>
          </a:stretch>
        </p:blipFill>
        <p:spPr bwMode="auto">
          <a:xfrm>
            <a:off x="1270000" y="260350"/>
            <a:ext cx="6486525" cy="44767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5300663"/>
            <a:ext cx="8229600" cy="1143000"/>
          </a:xfrm>
        </p:spPr>
        <p:txBody>
          <a:bodyPr rtlCol="0">
            <a:normAutofit fontScale="90000"/>
          </a:bodyPr>
          <a:lstStyle/>
          <a:p>
            <a:pPr eaLnBrk="1" fontAlgn="auto" hangingPunct="1">
              <a:spcAft>
                <a:spcPts val="0"/>
              </a:spcAft>
              <a:defRPr/>
            </a:pPr>
            <a:r>
              <a:rPr lang="it-IT" sz="2500" b="1" dirty="0" smtClean="0"/>
              <a:t>Rodolfo </a:t>
            </a:r>
            <a:r>
              <a:rPr lang="it-IT" sz="2500" b="1" dirty="0" err="1" smtClean="0"/>
              <a:t>Ferdinandi</a:t>
            </a:r>
            <a:r>
              <a:rPr lang="it-IT" sz="2500" b="1" dirty="0" smtClean="0"/>
              <a:t/>
            </a:r>
            <a:br>
              <a:rPr lang="it-IT" sz="2500" b="1" dirty="0" smtClean="0"/>
            </a:br>
            <a:r>
              <a:rPr lang="it-IT" sz="2500" dirty="0" smtClean="0"/>
              <a:t>Finalmente andremo in guerra! Io e mio fratello Mario siamo contentissimi. Faremo vedere a quei montati degli austriaci che siamo i più forti. Non abbiamo paura. </a:t>
            </a:r>
            <a:r>
              <a:rPr lang="it-IT" sz="2500" b="1" dirty="0" smtClean="0"/>
              <a:t>#</a:t>
            </a:r>
            <a:r>
              <a:rPr lang="it-IT" sz="2500" b="1" dirty="0" err="1" smtClean="0"/>
              <a:t>abbassogliaustriaci#forzaallItalia#vivalaguerra</a:t>
            </a:r>
            <a:endParaRPr lang="it-IT" sz="2500" b="1" dirty="0"/>
          </a:p>
        </p:txBody>
      </p:sp>
      <p:pic>
        <p:nvPicPr>
          <p:cNvPr id="25602" name="Picture 2"/>
          <p:cNvPicPr>
            <a:picLocks noChangeAspect="1" noChangeArrowheads="1"/>
          </p:cNvPicPr>
          <p:nvPr/>
        </p:nvPicPr>
        <p:blipFill>
          <a:blip r:embed="rId2" cstate="print"/>
          <a:srcRect/>
          <a:stretch>
            <a:fillRect/>
          </a:stretch>
        </p:blipFill>
        <p:spPr bwMode="auto">
          <a:xfrm>
            <a:off x="2051050" y="260350"/>
            <a:ext cx="5113338" cy="41767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288" y="4941888"/>
            <a:ext cx="8229600" cy="1143000"/>
          </a:xfrm>
        </p:spPr>
        <p:txBody>
          <a:bodyPr rtlCol="0">
            <a:normAutofit fontScale="90000"/>
          </a:bodyPr>
          <a:lstStyle/>
          <a:p>
            <a:pPr eaLnBrk="1" fontAlgn="auto" hangingPunct="1">
              <a:spcAft>
                <a:spcPts val="0"/>
              </a:spcAft>
              <a:defRPr/>
            </a:pPr>
            <a:r>
              <a:rPr lang="it-IT" sz="2500" b="1" dirty="0" smtClean="0"/>
              <a:t>Rodolfo </a:t>
            </a:r>
            <a:r>
              <a:rPr lang="it-IT" sz="2500" b="1" dirty="0" err="1" smtClean="0"/>
              <a:t>Ferdinandi</a:t>
            </a:r>
            <a:r>
              <a:rPr lang="it-IT" sz="2500" b="1" dirty="0" smtClean="0"/>
              <a:t/>
            </a:r>
            <a:br>
              <a:rPr lang="it-IT" sz="2500" b="1" dirty="0" smtClean="0"/>
            </a:br>
            <a:r>
              <a:rPr lang="it-IT" sz="2500" dirty="0" smtClean="0"/>
              <a:t>Sono un nazionalista, e credo che l’Italia debba assolutamente andare in guerra per dimostrare che è una potenza temibile e rispettabile. Questa è la campagna dove abitiamo io e la mia famiglia. Mettete tanti </a:t>
            </a:r>
            <a:r>
              <a:rPr lang="it-IT" sz="2500" dirty="0" err="1" smtClean="0"/>
              <a:t>likes</a:t>
            </a:r>
            <a:r>
              <a:rPr lang="it-IT" sz="2500" dirty="0" smtClean="0"/>
              <a:t>! </a:t>
            </a:r>
            <a:r>
              <a:rPr lang="it-IT" sz="2500" b="1" dirty="0" smtClean="0"/>
              <a:t>#</a:t>
            </a:r>
            <a:r>
              <a:rPr lang="it-IT" sz="2500" b="1" dirty="0" err="1" smtClean="0"/>
              <a:t>Italiainguerra#tuttiallearmi#campidigrano</a:t>
            </a:r>
            <a:endParaRPr lang="it-IT" sz="2500" b="1" dirty="0"/>
          </a:p>
        </p:txBody>
      </p:sp>
      <p:pic>
        <p:nvPicPr>
          <p:cNvPr id="26626" name="Immagine 2"/>
          <p:cNvPicPr>
            <a:picLocks noChangeAspect="1"/>
          </p:cNvPicPr>
          <p:nvPr/>
        </p:nvPicPr>
        <p:blipFill>
          <a:blip r:embed="rId2" cstate="print"/>
          <a:srcRect/>
          <a:stretch>
            <a:fillRect/>
          </a:stretch>
        </p:blipFill>
        <p:spPr bwMode="auto">
          <a:xfrm>
            <a:off x="1403350" y="333375"/>
            <a:ext cx="6481763" cy="3733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239D"/>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84213" y="1773238"/>
            <a:ext cx="7772400" cy="1500187"/>
          </a:xfrm>
        </p:spPr>
        <p:txBody>
          <a:bodyPr rtlCol="0">
            <a:normAutofit/>
          </a:bodyPr>
          <a:lstStyle/>
          <a:p>
            <a:pPr eaLnBrk="1" fontAlgn="auto" hangingPunct="1">
              <a:spcAft>
                <a:spcPts val="0"/>
              </a:spcAft>
              <a:buFont typeface="Arial" pitchFamily="34" charset="0"/>
              <a:buNone/>
              <a:defRPr/>
            </a:pPr>
            <a:r>
              <a:rPr lang="it-IT" sz="8000" dirty="0" smtClean="0"/>
              <a:t>Inserisci password</a:t>
            </a:r>
            <a:endParaRPr lang="it-IT" sz="8000" dirty="0"/>
          </a:p>
        </p:txBody>
      </p:sp>
      <p:sp>
        <p:nvSpPr>
          <p:cNvPr id="15363" name="CasellaDiTesto 4"/>
          <p:cNvSpPr txBox="1">
            <a:spLocks noChangeArrowheads="1"/>
          </p:cNvSpPr>
          <p:nvPr/>
        </p:nvSpPr>
        <p:spPr bwMode="auto">
          <a:xfrm>
            <a:off x="3276600" y="3573463"/>
            <a:ext cx="2195513" cy="368300"/>
          </a:xfrm>
          <a:prstGeom prst="rect">
            <a:avLst/>
          </a:prstGeom>
          <a:solidFill>
            <a:schemeClr val="bg1"/>
          </a:solidFill>
          <a:ln w="9525">
            <a:noFill/>
            <a:miter lim="800000"/>
            <a:headEnd/>
            <a:tailEnd/>
          </a:ln>
        </p:spPr>
        <p:txBody>
          <a:bodyPr>
            <a:spAutoFit/>
          </a:bodyPr>
          <a:lstStyle/>
          <a:p>
            <a:r>
              <a:rPr lang="it-IT">
                <a:latin typeface="Calibri" pitchFamily="34" charset="0"/>
              </a:rPr>
              <a:t>  ilmiofucileèscarico</a:t>
            </a:r>
          </a:p>
        </p:txBody>
      </p:sp>
      <p:sp>
        <p:nvSpPr>
          <p:cNvPr id="6" name="Titolo 5"/>
          <p:cNvSpPr>
            <a:spLocks noGrp="1"/>
          </p:cNvSpPr>
          <p:nvPr>
            <p:ph type="title"/>
          </p:nvPr>
        </p:nvSpPr>
        <p:spPr>
          <a:xfrm>
            <a:off x="323850" y="3941763"/>
            <a:ext cx="7772400" cy="1362075"/>
          </a:xfrm>
        </p:spPr>
        <p:txBody>
          <a:bodyPr rtlCol="0">
            <a:normAutofit/>
          </a:bodyPr>
          <a:lstStyle/>
          <a:p>
            <a:pPr marL="342900" indent="-342900" algn="ctr" eaLnBrk="1" fontAlgn="auto" hangingPunct="1">
              <a:spcAft>
                <a:spcPts val="0"/>
              </a:spcAft>
              <a:buFont typeface="Arial" pitchFamily="34" charset="0"/>
              <a:buChar char="•"/>
              <a:defRPr/>
            </a:pPr>
            <a:r>
              <a:rPr lang="it-IT" sz="2000" dirty="0" smtClean="0">
                <a:solidFill>
                  <a:schemeClr val="bg2"/>
                </a:solidFill>
              </a:rPr>
              <a:t>mostra password</a:t>
            </a:r>
            <a:endParaRPr lang="it-IT" sz="2000" dirty="0">
              <a:solidFill>
                <a:schemeClr val="bg2"/>
              </a:solidFill>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1"/>
          <p:cNvPicPr>
            <a:picLocks noChangeAspect="1"/>
          </p:cNvPicPr>
          <p:nvPr/>
        </p:nvPicPr>
        <p:blipFill>
          <a:blip r:embed="rId2" cstate="print"/>
          <a:srcRect l="-95" t="632" r="95" b="87671"/>
          <a:stretch>
            <a:fillRect/>
          </a:stretch>
        </p:blipFill>
        <p:spPr bwMode="auto">
          <a:xfrm>
            <a:off x="0" y="0"/>
            <a:ext cx="9144000" cy="692150"/>
          </a:xfrm>
          <a:prstGeom prst="rect">
            <a:avLst/>
          </a:prstGeom>
          <a:noFill/>
          <a:ln w="9525">
            <a:noFill/>
            <a:miter lim="800000"/>
            <a:headEnd/>
            <a:tailEnd/>
          </a:ln>
        </p:spPr>
      </p:pic>
      <p:pic>
        <p:nvPicPr>
          <p:cNvPr id="16386" name="Immagine 2"/>
          <p:cNvPicPr>
            <a:picLocks noChangeAspect="1"/>
          </p:cNvPicPr>
          <p:nvPr/>
        </p:nvPicPr>
        <p:blipFill>
          <a:blip r:embed="rId3" cstate="print"/>
          <a:srcRect l="47540" t="11340" r="34425" b="61436"/>
          <a:stretch>
            <a:fillRect/>
          </a:stretch>
        </p:blipFill>
        <p:spPr bwMode="auto">
          <a:xfrm>
            <a:off x="0" y="692150"/>
            <a:ext cx="2627313" cy="2808288"/>
          </a:xfrm>
          <a:prstGeom prst="rect">
            <a:avLst/>
          </a:prstGeom>
          <a:noFill/>
          <a:ln w="9525">
            <a:noFill/>
            <a:miter lim="800000"/>
            <a:headEnd/>
            <a:tailEnd/>
          </a:ln>
        </p:spPr>
      </p:pic>
      <p:sp>
        <p:nvSpPr>
          <p:cNvPr id="10" name="Rettangolo 9"/>
          <p:cNvSpPr/>
          <p:nvPr/>
        </p:nvSpPr>
        <p:spPr>
          <a:xfrm>
            <a:off x="2916238" y="1281113"/>
            <a:ext cx="4751387" cy="800100"/>
          </a:xfrm>
          <a:prstGeom prst="rect">
            <a:avLst/>
          </a:prstGeom>
          <a:noFill/>
        </p:spPr>
        <p:txBody>
          <a:bodyPr>
            <a:spAutoFit/>
          </a:bodyPr>
          <a:lstStyle/>
          <a:p>
            <a:pPr algn="ctr" fontAlgn="auto">
              <a:spcBef>
                <a:spcPts val="0"/>
              </a:spcBef>
              <a:spcAft>
                <a:spcPts val="0"/>
              </a:spcAft>
              <a:defRPr/>
            </a:pPr>
            <a:r>
              <a:rPr lang="it-IT" sz="4600" dirty="0">
                <a:ln w="0"/>
                <a:effectLst>
                  <a:outerShdw blurRad="38100" dist="19050" dir="2700000" algn="tl" rotWithShape="0">
                    <a:schemeClr val="dk1">
                      <a:alpha val="40000"/>
                    </a:schemeClr>
                  </a:outerShdw>
                </a:effectLst>
                <a:latin typeface="+mn-lt"/>
                <a:cs typeface="+mn-cs"/>
              </a:rPr>
              <a:t>Rodolfo </a:t>
            </a:r>
            <a:r>
              <a:rPr lang="it-IT" sz="4600" dirty="0" err="1">
                <a:ln w="0"/>
                <a:effectLst>
                  <a:outerShdw blurRad="38100" dist="19050" dir="2700000" algn="tl" rotWithShape="0">
                    <a:schemeClr val="dk1">
                      <a:alpha val="40000"/>
                    </a:schemeClr>
                  </a:outerShdw>
                </a:effectLst>
                <a:latin typeface="+mn-lt"/>
                <a:cs typeface="+mn-cs"/>
              </a:rPr>
              <a:t>Ferdinandi</a:t>
            </a:r>
            <a:endParaRPr lang="it-IT" sz="4600" dirty="0">
              <a:ln w="0"/>
              <a:effectLst>
                <a:outerShdw blurRad="38100" dist="19050" dir="2700000" algn="tl" rotWithShape="0">
                  <a:schemeClr val="dk1">
                    <a:alpha val="40000"/>
                  </a:schemeClr>
                </a:outerShdw>
              </a:effectLst>
              <a:latin typeface="+mn-lt"/>
              <a:cs typeface="+mn-cs"/>
            </a:endParaRPr>
          </a:p>
        </p:txBody>
      </p:sp>
      <p:sp>
        <p:nvSpPr>
          <p:cNvPr id="11" name="Rettangolo 10"/>
          <p:cNvSpPr/>
          <p:nvPr/>
        </p:nvSpPr>
        <p:spPr>
          <a:xfrm>
            <a:off x="2484438" y="1987550"/>
            <a:ext cx="3521075" cy="1246188"/>
          </a:xfrm>
          <a:prstGeom prst="rect">
            <a:avLst/>
          </a:prstGeom>
          <a:noFill/>
        </p:spPr>
        <p:txBody>
          <a:bodyPr>
            <a:spAutoFit/>
          </a:bodyPr>
          <a:lstStyle/>
          <a:p>
            <a:pPr algn="ctr" fontAlgn="auto">
              <a:spcBef>
                <a:spcPts val="0"/>
              </a:spcBef>
              <a:spcAft>
                <a:spcPts val="0"/>
              </a:spcAft>
              <a:defRPr/>
            </a:pPr>
            <a:r>
              <a:rPr lang="it-IT" sz="2500" dirty="0">
                <a:ln w="0"/>
                <a:effectLst>
                  <a:outerShdw blurRad="38100" dist="19050" dir="2700000" algn="tl" rotWithShape="0">
                    <a:schemeClr val="dk1">
                      <a:alpha val="40000"/>
                    </a:schemeClr>
                  </a:outerShdw>
                </a:effectLst>
                <a:latin typeface="+mn-lt"/>
                <a:cs typeface="+mn-cs"/>
              </a:rPr>
              <a:t>         Cittadino Italiano      Nazionalista</a:t>
            </a:r>
          </a:p>
          <a:p>
            <a:pPr algn="ctr" fontAlgn="auto">
              <a:spcBef>
                <a:spcPts val="0"/>
              </a:spcBef>
              <a:spcAft>
                <a:spcPts val="0"/>
              </a:spcAft>
              <a:defRPr/>
            </a:pPr>
            <a:r>
              <a:rPr lang="it-IT" sz="2500" dirty="0">
                <a:ln w="0"/>
                <a:effectLst>
                  <a:outerShdw blurRad="38100" dist="19050" dir="2700000" algn="tl" rotWithShape="0">
                    <a:schemeClr val="dk1">
                      <a:alpha val="40000"/>
                    </a:schemeClr>
                  </a:outerShdw>
                </a:effectLst>
                <a:latin typeface="+mn-lt"/>
                <a:cs typeface="+mn-cs"/>
              </a:rPr>
              <a:t>       Abito in Toscana</a:t>
            </a:r>
          </a:p>
        </p:txBody>
      </p:sp>
      <p:pic>
        <p:nvPicPr>
          <p:cNvPr id="16389" name="Immagine 11"/>
          <p:cNvPicPr>
            <a:picLocks noChangeAspect="1"/>
          </p:cNvPicPr>
          <p:nvPr/>
        </p:nvPicPr>
        <p:blipFill>
          <a:blip r:embed="rId4" cstate="print"/>
          <a:srcRect/>
          <a:stretch>
            <a:fillRect/>
          </a:stretch>
        </p:blipFill>
        <p:spPr bwMode="auto">
          <a:xfrm>
            <a:off x="2916238" y="3357563"/>
            <a:ext cx="1544637" cy="1296987"/>
          </a:xfrm>
          <a:prstGeom prst="rect">
            <a:avLst/>
          </a:prstGeom>
          <a:noFill/>
          <a:ln w="9525">
            <a:noFill/>
            <a:miter lim="800000"/>
            <a:headEnd/>
            <a:tailEnd/>
          </a:ln>
        </p:spPr>
      </p:pic>
      <p:pic>
        <p:nvPicPr>
          <p:cNvPr id="16390" name="Immagine 12"/>
          <p:cNvPicPr>
            <a:picLocks noChangeAspect="1"/>
          </p:cNvPicPr>
          <p:nvPr/>
        </p:nvPicPr>
        <p:blipFill>
          <a:blip r:embed="rId3" cstate="print"/>
          <a:srcRect/>
          <a:stretch>
            <a:fillRect/>
          </a:stretch>
        </p:blipFill>
        <p:spPr bwMode="auto">
          <a:xfrm>
            <a:off x="4460875" y="3357563"/>
            <a:ext cx="1766888" cy="1296987"/>
          </a:xfrm>
          <a:prstGeom prst="rect">
            <a:avLst/>
          </a:prstGeom>
          <a:noFill/>
          <a:ln w="9525">
            <a:noFill/>
            <a:miter lim="800000"/>
            <a:headEnd/>
            <a:tailEnd/>
          </a:ln>
        </p:spPr>
      </p:pic>
      <p:pic>
        <p:nvPicPr>
          <p:cNvPr id="16391" name="Immagine 13"/>
          <p:cNvPicPr>
            <a:picLocks noChangeAspect="1"/>
          </p:cNvPicPr>
          <p:nvPr/>
        </p:nvPicPr>
        <p:blipFill>
          <a:blip r:embed="rId5" cstate="print"/>
          <a:srcRect/>
          <a:stretch>
            <a:fillRect/>
          </a:stretch>
        </p:blipFill>
        <p:spPr bwMode="auto">
          <a:xfrm>
            <a:off x="6227763" y="3357563"/>
            <a:ext cx="1755775" cy="1301750"/>
          </a:xfrm>
          <a:prstGeom prst="rect">
            <a:avLst/>
          </a:prstGeom>
          <a:noFill/>
          <a:ln w="9525">
            <a:noFill/>
            <a:miter lim="800000"/>
            <a:headEnd/>
            <a:tailEnd/>
          </a:ln>
        </p:spPr>
      </p:pic>
      <p:pic>
        <p:nvPicPr>
          <p:cNvPr id="16392" name="Immagine 14"/>
          <p:cNvPicPr>
            <a:picLocks noChangeAspect="1"/>
          </p:cNvPicPr>
          <p:nvPr/>
        </p:nvPicPr>
        <p:blipFill>
          <a:blip r:embed="rId6" cstate="print"/>
          <a:srcRect r="17874"/>
          <a:stretch>
            <a:fillRect/>
          </a:stretch>
        </p:blipFill>
        <p:spPr bwMode="auto">
          <a:xfrm>
            <a:off x="7983538" y="3357563"/>
            <a:ext cx="1160462" cy="130175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4325" y="4724400"/>
            <a:ext cx="8229600" cy="1143000"/>
          </a:xfrm>
        </p:spPr>
        <p:txBody>
          <a:bodyPr rtlCol="0">
            <a:normAutofit fontScale="90000"/>
          </a:bodyPr>
          <a:lstStyle/>
          <a:p>
            <a:pPr eaLnBrk="1" fontAlgn="auto" hangingPunct="1">
              <a:spcAft>
                <a:spcPts val="0"/>
              </a:spcAft>
              <a:defRPr/>
            </a:pPr>
            <a:r>
              <a:rPr lang="it-IT" sz="2800" b="1" dirty="0" smtClean="0"/>
              <a:t>Rodolfo </a:t>
            </a:r>
            <a:r>
              <a:rPr lang="it-IT" sz="2800" b="1" dirty="0" err="1" smtClean="0"/>
              <a:t>Ferdinandi</a:t>
            </a:r>
            <a:r>
              <a:rPr lang="it-IT" sz="2800" dirty="0" smtClean="0"/>
              <a:t/>
            </a:r>
            <a:br>
              <a:rPr lang="it-IT" sz="2800" dirty="0" smtClean="0"/>
            </a:br>
            <a:r>
              <a:rPr lang="it-IT" sz="2800" dirty="0" smtClean="0"/>
              <a:t>Oggi poco cibo. </a:t>
            </a:r>
            <a:r>
              <a:rPr lang="it-IT" sz="2800" dirty="0" err="1" smtClean="0"/>
              <a:t>Antò</a:t>
            </a:r>
            <a:r>
              <a:rPr lang="it-IT" sz="2800" dirty="0" smtClean="0"/>
              <a:t> è morto, capiamo che tra un po’ faremo la stessa fine. E pensare che all’inizio pensavamo che la guerra fosse una cosa positiva. Non c’è più scampo.</a:t>
            </a:r>
            <a:r>
              <a:rPr lang="it-IT" sz="2800" b="1" dirty="0" smtClean="0"/>
              <a:t>#</a:t>
            </a:r>
            <a:r>
              <a:rPr lang="it-IT" sz="2800" b="1" dirty="0" err="1" smtClean="0"/>
              <a:t>pranzointrincea#amiciinparadiso#depressione</a:t>
            </a:r>
            <a:endParaRPr lang="it-IT" sz="2800" b="1" dirty="0"/>
          </a:p>
        </p:txBody>
      </p:sp>
      <p:pic>
        <p:nvPicPr>
          <p:cNvPr id="17410" name="Picture 2"/>
          <p:cNvPicPr>
            <a:picLocks noChangeAspect="1" noChangeArrowheads="1"/>
          </p:cNvPicPr>
          <p:nvPr/>
        </p:nvPicPr>
        <p:blipFill>
          <a:blip r:embed="rId2" cstate="print"/>
          <a:srcRect/>
          <a:stretch>
            <a:fillRect/>
          </a:stretch>
        </p:blipFill>
        <p:spPr bwMode="auto">
          <a:xfrm>
            <a:off x="1258888" y="214313"/>
            <a:ext cx="6338887" cy="40322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850" y="4827588"/>
            <a:ext cx="8229600" cy="2016125"/>
          </a:xfrm>
        </p:spPr>
        <p:txBody>
          <a:bodyPr rtlCol="0">
            <a:normAutofit fontScale="90000"/>
          </a:bodyPr>
          <a:lstStyle/>
          <a:p>
            <a:pPr eaLnBrk="1" fontAlgn="auto" hangingPunct="1">
              <a:spcAft>
                <a:spcPts val="0"/>
              </a:spcAft>
              <a:defRPr/>
            </a:pPr>
            <a:r>
              <a:rPr lang="it-IT" sz="2500" b="1" dirty="0" smtClean="0"/>
              <a:t>Rodolfo </a:t>
            </a:r>
            <a:r>
              <a:rPr lang="it-IT" sz="2500" b="1" dirty="0" err="1" smtClean="0"/>
              <a:t>Ferdinandi</a:t>
            </a:r>
            <a:r>
              <a:rPr lang="it-IT" sz="2500" b="1" dirty="0" smtClean="0"/>
              <a:t/>
            </a:r>
            <a:br>
              <a:rPr lang="it-IT" sz="2500" b="1" dirty="0" smtClean="0"/>
            </a:br>
            <a:r>
              <a:rPr lang="it-IT" sz="2500" dirty="0" smtClean="0"/>
              <a:t>Questa è la foto della mia famiglia. Oggi mi è arrivata una lettera in risposta alla mia. Dicono che mia mamma e mia sorella grande lavorano in fabbrica. Sono preoccupati per me. Voglio scrivere loro una lettera.</a:t>
            </a:r>
            <a:r>
              <a:rPr lang="it-IT" sz="2500" b="1" dirty="0" smtClean="0"/>
              <a:t>#</a:t>
            </a:r>
            <a:r>
              <a:rPr lang="it-IT" sz="2500" b="1" dirty="0" err="1" smtClean="0"/>
              <a:t>lamiafamiglia#lettera#preoccupato</a:t>
            </a:r>
            <a:endParaRPr lang="it-IT" sz="2500" b="1" dirty="0"/>
          </a:p>
        </p:txBody>
      </p:sp>
      <p:pic>
        <p:nvPicPr>
          <p:cNvPr id="18434" name="Picture 2"/>
          <p:cNvPicPr>
            <a:picLocks noChangeAspect="1" noChangeArrowheads="1"/>
          </p:cNvPicPr>
          <p:nvPr/>
        </p:nvPicPr>
        <p:blipFill>
          <a:blip r:embed="rId2" cstate="print"/>
          <a:srcRect/>
          <a:stretch>
            <a:fillRect/>
          </a:stretch>
        </p:blipFill>
        <p:spPr bwMode="auto">
          <a:xfrm>
            <a:off x="1258888" y="115888"/>
            <a:ext cx="6677025" cy="44862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4941888"/>
            <a:ext cx="8229600" cy="1143000"/>
          </a:xfrm>
        </p:spPr>
        <p:txBody>
          <a:bodyPr rtlCol="0">
            <a:normAutofit fontScale="90000"/>
          </a:bodyPr>
          <a:lstStyle/>
          <a:p>
            <a:pPr eaLnBrk="1" fontAlgn="auto" hangingPunct="1">
              <a:spcAft>
                <a:spcPts val="0"/>
              </a:spcAft>
              <a:defRPr/>
            </a:pPr>
            <a:r>
              <a:rPr lang="it-IT" sz="2500" b="1" dirty="0" smtClean="0"/>
              <a:t>Rodolfo </a:t>
            </a:r>
            <a:r>
              <a:rPr lang="it-IT" sz="2500" b="1" dirty="0" err="1" smtClean="0"/>
              <a:t>Ferdinandi</a:t>
            </a:r>
            <a:r>
              <a:rPr lang="it-IT" sz="2500" b="1" dirty="0" smtClean="0"/>
              <a:t/>
            </a:r>
            <a:br>
              <a:rPr lang="it-IT" sz="2500" b="1" dirty="0" smtClean="0"/>
            </a:br>
            <a:r>
              <a:rPr lang="it-IT" sz="2500" dirty="0" smtClean="0"/>
              <a:t>Oggi ci è arrivato del gas nervino dai laboratori. Vogliono usarlo domani, ma non ci sono abbastanza maschere. Le daranno solo ai soldati più valorosi. Mi sto accorgendo sempre di più degli orrori della guerra.</a:t>
            </a:r>
            <a:r>
              <a:rPr lang="it-IT" sz="2500" b="1" dirty="0" smtClean="0"/>
              <a:t>#</a:t>
            </a:r>
            <a:r>
              <a:rPr lang="it-IT" sz="2500" b="1" dirty="0" err="1" smtClean="0"/>
              <a:t>nonc’èsperanza#gasnervino#ingiustizie#orrori</a:t>
            </a:r>
            <a:endParaRPr lang="it-IT" sz="2500" b="1" dirty="0"/>
          </a:p>
        </p:txBody>
      </p:sp>
      <p:pic>
        <p:nvPicPr>
          <p:cNvPr id="19458" name="Picture 2"/>
          <p:cNvPicPr>
            <a:picLocks noChangeAspect="1" noChangeArrowheads="1"/>
          </p:cNvPicPr>
          <p:nvPr/>
        </p:nvPicPr>
        <p:blipFill>
          <a:blip r:embed="rId2" cstate="print"/>
          <a:srcRect/>
          <a:stretch>
            <a:fillRect/>
          </a:stretch>
        </p:blipFill>
        <p:spPr bwMode="auto">
          <a:xfrm>
            <a:off x="1258888" y="333375"/>
            <a:ext cx="6337300" cy="424815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4941888"/>
            <a:ext cx="8229600" cy="1143000"/>
          </a:xfrm>
        </p:spPr>
        <p:txBody>
          <a:bodyPr>
            <a:normAutofit/>
          </a:bodyPr>
          <a:lstStyle/>
          <a:p>
            <a:pPr eaLnBrk="1" hangingPunct="1"/>
            <a:r>
              <a:rPr lang="it-IT" sz="2300" b="1" smtClean="0"/>
              <a:t>Rodolfo Ferdinandi</a:t>
            </a:r>
            <a:br>
              <a:rPr lang="it-IT" sz="2300" b="1" smtClean="0"/>
            </a:br>
            <a:r>
              <a:rPr lang="it-IT" sz="2300" smtClean="0"/>
              <a:t>Ho mandato ai miei famigliari una lettera e questa foto della trincea. Mi mancano. Oggi è morto Giorgetto. Non sono più sicuro che la guerra sia una cosa positiva.</a:t>
            </a:r>
            <a:r>
              <a:rPr lang="it-IT" sz="2300" b="1" smtClean="0"/>
              <a:t>#lamiafamiglia#amenpergiorgetto #trincea#guerradiposizione</a:t>
            </a:r>
          </a:p>
        </p:txBody>
      </p:sp>
      <p:pic>
        <p:nvPicPr>
          <p:cNvPr id="20482" name="Picture 2"/>
          <p:cNvPicPr>
            <a:picLocks noChangeAspect="1" noChangeArrowheads="1"/>
          </p:cNvPicPr>
          <p:nvPr/>
        </p:nvPicPr>
        <p:blipFill>
          <a:blip r:embed="rId2" cstate="print"/>
          <a:srcRect/>
          <a:stretch>
            <a:fillRect/>
          </a:stretch>
        </p:blipFill>
        <p:spPr bwMode="auto">
          <a:xfrm>
            <a:off x="2124075" y="115888"/>
            <a:ext cx="4464050" cy="43926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a:xfrm>
            <a:off x="395288" y="5373688"/>
            <a:ext cx="8229600" cy="1143000"/>
          </a:xfrm>
        </p:spPr>
        <p:txBody>
          <a:bodyPr/>
          <a:lstStyle/>
          <a:p>
            <a:pPr eaLnBrk="1" hangingPunct="1"/>
            <a:r>
              <a:rPr lang="it-IT" sz="2300" b="1" smtClean="0"/>
              <a:t>Rodolfo Ferdinandi</a:t>
            </a:r>
            <a:br>
              <a:rPr lang="it-IT" sz="2300" b="1" smtClean="0"/>
            </a:br>
            <a:r>
              <a:rPr lang="it-IT" sz="2300" smtClean="0"/>
              <a:t>Stiamo subendo molte perdite. Oggi è morto il mio fratello Mario. Non ho nemmeno potuto piangere sul suo corpo, perché non l’ ho ritrovato. Ma è per una giusta causa. Vero?</a:t>
            </a:r>
            <a:br>
              <a:rPr lang="it-IT" sz="2300" smtClean="0"/>
            </a:br>
            <a:r>
              <a:rPr lang="it-IT" sz="2300" b="1" smtClean="0"/>
              <a:t>#fratellomio#paura#doloresenzalimiti</a:t>
            </a:r>
            <a:br>
              <a:rPr lang="it-IT" sz="2300" b="1" smtClean="0"/>
            </a:br>
            <a:r>
              <a:rPr lang="it-IT" sz="2300" b="1" smtClean="0"/>
              <a:t/>
            </a:r>
            <a:br>
              <a:rPr lang="it-IT" sz="2300" b="1" smtClean="0"/>
            </a:br>
            <a:endParaRPr lang="it-IT" sz="2300" b="1" smtClean="0"/>
          </a:p>
        </p:txBody>
      </p:sp>
      <p:pic>
        <p:nvPicPr>
          <p:cNvPr id="21506" name="Immagine 2"/>
          <p:cNvPicPr>
            <a:picLocks noChangeAspect="1"/>
          </p:cNvPicPr>
          <p:nvPr/>
        </p:nvPicPr>
        <p:blipFill>
          <a:blip r:embed="rId2" cstate="print"/>
          <a:srcRect/>
          <a:stretch>
            <a:fillRect/>
          </a:stretch>
        </p:blipFill>
        <p:spPr bwMode="auto">
          <a:xfrm>
            <a:off x="2124075" y="260350"/>
            <a:ext cx="4679950" cy="41052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5138" y="5300663"/>
            <a:ext cx="8229600" cy="1143000"/>
          </a:xfrm>
        </p:spPr>
        <p:txBody>
          <a:bodyPr rtlCol="0">
            <a:normAutofit fontScale="90000"/>
          </a:bodyPr>
          <a:lstStyle/>
          <a:p>
            <a:pPr eaLnBrk="1" fontAlgn="auto" hangingPunct="1">
              <a:spcAft>
                <a:spcPts val="0"/>
              </a:spcAft>
              <a:defRPr/>
            </a:pPr>
            <a:r>
              <a:rPr lang="it-IT" sz="2500" b="1" dirty="0" smtClean="0"/>
              <a:t>Rodolfo </a:t>
            </a:r>
            <a:r>
              <a:rPr lang="it-IT" sz="2500" b="1" dirty="0" err="1" smtClean="0"/>
              <a:t>Ferdinandi</a:t>
            </a:r>
            <a:r>
              <a:rPr lang="it-IT" sz="2500" b="1" dirty="0" smtClean="0"/>
              <a:t/>
            </a:r>
            <a:br>
              <a:rPr lang="it-IT" sz="2500" b="1" dirty="0" smtClean="0"/>
            </a:br>
            <a:r>
              <a:rPr lang="it-IT" sz="2500" dirty="0" smtClean="0"/>
              <a:t>Ci sono sempre più morti, sia italiani che austriaci. Oggi li abbiamo attaccati e ne abbiamo uccisi molti. Non è stato bello, ma è il solo modo per far capire a tutti la forza dell’Italia.</a:t>
            </a:r>
            <a:br>
              <a:rPr lang="it-IT" sz="2500" dirty="0" smtClean="0"/>
            </a:br>
            <a:r>
              <a:rPr lang="it-IT" sz="2500" b="1" dirty="0" smtClean="0"/>
              <a:t>#abbassogliaustriaci#forzaallitalia#lamorteintuttiigiorni</a:t>
            </a:r>
            <a:endParaRPr lang="it-IT" sz="2500" b="1" dirty="0"/>
          </a:p>
        </p:txBody>
      </p:sp>
      <p:pic>
        <p:nvPicPr>
          <p:cNvPr id="22530" name="Picture 2"/>
          <p:cNvPicPr>
            <a:picLocks noChangeAspect="1" noChangeArrowheads="1"/>
          </p:cNvPicPr>
          <p:nvPr/>
        </p:nvPicPr>
        <p:blipFill>
          <a:blip r:embed="rId2" cstate="print"/>
          <a:srcRect/>
          <a:stretch>
            <a:fillRect/>
          </a:stretch>
        </p:blipFill>
        <p:spPr bwMode="auto">
          <a:xfrm>
            <a:off x="1403350" y="260350"/>
            <a:ext cx="6354763" cy="41767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45</Words>
  <Application>Microsoft Office PowerPoint</Application>
  <PresentationFormat>Presentazione su schermo (4:3)</PresentationFormat>
  <Paragraphs>22</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facebook</vt:lpstr>
      <vt:lpstr>mostra password</vt:lpstr>
      <vt:lpstr>Diapositiva 3</vt:lpstr>
      <vt:lpstr>Rodolfo Ferdinandi Oggi poco cibo. Antò è morto, capiamo che tra un po’ faremo la stessa fine. E pensare che all’inizio pensavamo che la guerra fosse una cosa positiva. Non c’è più scampo.#pranzointrincea#amiciinparadiso#depressione</vt:lpstr>
      <vt:lpstr>Rodolfo Ferdinandi Questa è la foto della mia famiglia. Oggi mi è arrivata una lettera in risposta alla mia. Dicono che mia mamma e mia sorella grande lavorano in fabbrica. Sono preoccupati per me. Voglio scrivere loro una lettera.#lamiafamiglia#lettera#preoccupato</vt:lpstr>
      <vt:lpstr>Rodolfo Ferdinandi Oggi ci è arrivato del gas nervino dai laboratori. Vogliono usarlo domani, ma non ci sono abbastanza maschere. Le daranno solo ai soldati più valorosi. Mi sto accorgendo sempre di più degli orrori della guerra.#nonc’èsperanza#gasnervino#ingiustizie#orrori</vt:lpstr>
      <vt:lpstr>Rodolfo Ferdinandi Ho mandato ai miei famigliari una lettera e questa foto della trincea. Mi mancano. Oggi è morto Giorgetto. Non sono più sicuro che la guerra sia una cosa positiva.#lamiafamiglia#amenpergiorgetto #trincea#guerradiposizione</vt:lpstr>
      <vt:lpstr>Rodolfo Ferdinandi Stiamo subendo molte perdite. Oggi è morto il mio fratello Mario. Non ho nemmeno potuto piangere sul suo corpo, perché non l’ ho ritrovato. Ma è per una giusta causa. Vero? #fratellomio#paura#doloresenzalimiti  </vt:lpstr>
      <vt:lpstr>Rodolfo Ferdinandi Ci sono sempre più morti, sia italiani che austriaci. Oggi li abbiamo attaccati e ne abbiamo uccisi molti. Non è stato bello, ma è il solo modo per far capire a tutti la forza dell’Italia. #abbassogliaustriaci#forzaallitalia#lamorteintuttiigiorni</vt:lpstr>
      <vt:lpstr>Rodolfo Ferdinandi Io e i miei compagni siamo molto affiatati, ma anche spaventati. Distruggeremo gli austriaci senza pietà e dimostreremo la forza dell’Italia ;) #abbassogliaustriaci#forzaallItalia#vivalaguerra</vt:lpstr>
      <vt:lpstr>Rodolfo Ferdinandi Abbiamo costruito le trincee e ci siamo appena sistemati. Faremo strage di austriaci e ne usciremo illesi. Io e mio fratello siamo partiti insieme e insieme ne usciremo vivi. #abbassogliaustriaci#forzaallItalia#vivalaguerra</vt:lpstr>
      <vt:lpstr>Rodolfo Ferdinandi Finalmente andremo in guerra! Io e mio fratello Mario siamo contentissimi. Faremo vedere a quei montati degli austriaci che siamo i più forti. Non abbiamo paura. #abbassogliaustriaci#forzaallItalia#vivalaguerra</vt:lpstr>
      <vt:lpstr>Rodolfo Ferdinandi Sono un nazionalista, e credo che l’Italia debba assolutamente andare in guerra per dimostrare che è una potenza temibile e rispettabile. Questa è la campagna dove abitiamo io e la mia famiglia. Mettete tanti likes! #Italiainguerra#tuttiallearmi#campidigrano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facebook</dc:title>
  <dc:creator>Utente</dc:creator>
  <cp:lastModifiedBy>fede</cp:lastModifiedBy>
  <cp:revision>24</cp:revision>
  <dcterms:created xsi:type="dcterms:W3CDTF">2017-11-27T14:47:53Z</dcterms:created>
  <dcterms:modified xsi:type="dcterms:W3CDTF">2017-11-29T15:33:43Z</dcterms:modified>
</cp:coreProperties>
</file>