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12188825" cy="6858000"/>
  <p:notesSz cx="6858000" cy="9144000"/>
  <p:defaultTextStyle>
    <a:defPPr>
      <a:defRPr lang="it-IT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3" autoAdjust="0"/>
    <p:restoredTop sz="94624" autoAdjust="0"/>
  </p:normalViewPr>
  <p:slideViewPr>
    <p:cSldViewPr>
      <p:cViewPr varScale="1">
        <p:scale>
          <a:sx n="116" d="100"/>
          <a:sy n="116" d="100"/>
        </p:scale>
        <p:origin x="-1104" y="-114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ED3893-C5F1-49E0-99F0-089202E4073C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EB5A02-8CAF-4E42-8A68-8527D54C065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667E6B-B1CE-46FD-B1BF-E777730AED77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6ADAFB-362F-49D0-81CB-38CEEA6DF96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BCC64357-AFA7-4A24-BB0E-BA17EEF0C30E}" type="slidenum">
              <a:rPr lang="en-US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/>
          <a:lstStyle>
            <a:lvl1pPr algn="ctr" rtl="0">
              <a:defRPr sz="4400" cap="all" normalizeH="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25160-BD4B-43D6-B842-C54D64B68069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624A-3362-4E49-8689-45C3FF17222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alternativ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/>
          <p:nvPr/>
        </p:nvSpPr>
        <p:spPr>
          <a:xfrm>
            <a:off x="0" y="-1588"/>
            <a:ext cx="7618413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/>
          <a:lstStyle>
            <a:lvl1pPr algn="l" rtl="0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8548D-A264-4656-A08E-B8B08B0354F7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76AF-0CF0-4958-AB85-968F1E156B2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670E-ADF2-40ED-BCDD-464660C758FC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FBF2-B646-4282-9108-80F723CBF39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ED2F-59EC-458F-9A4B-3AD22BCB98E8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466A-BAD5-4BB7-B43A-7553E1DF0FD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5995-1F59-4552-B6A4-B1D9106AFAFE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0E8F-A687-41C9-8A73-2BF2F4B80ED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>
            <a:noAutofit/>
          </a:bodyPr>
          <a:lstStyle>
            <a:lvl1pPr algn="ctr" rtl="0">
              <a:defRPr sz="44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0203-0B2B-4147-BD25-3A1BA7DA1588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6AD8B-85F6-48B9-80AD-C183D5D06C2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6B6C-E1F2-48E9-8126-339CF783FA21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2407-6755-41BB-8785-1F16910B4A8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E6C9-04C0-4832-A3F6-7D8F22D347E4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8F1D-9B80-4C0B-B7C6-450F9809527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477F-430D-41D2-B83A-09FF659EB6B0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CC7D-2D1A-4E67-B5D9-A6D18DF74D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AE44-44AF-44BB-BFE9-355745ED9B2A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CDED-3471-46BF-B4B9-F228877ECB2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9"/>
          <p:cNvSpPr/>
          <p:nvPr/>
        </p:nvSpPr>
        <p:spPr>
          <a:xfrm>
            <a:off x="0" y="-1588"/>
            <a:ext cx="7618413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>
            <a:noAutofit/>
          </a:bodyPr>
          <a:lstStyle>
            <a:lvl1pPr algn="l" rtl="0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050EF-2913-4C6A-B212-3A2826713278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2843-C131-4322-B52F-C727EA28CE7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/>
          <p:nvPr/>
        </p:nvSpPr>
        <p:spPr>
          <a:xfrm>
            <a:off x="0" y="-1588"/>
            <a:ext cx="609282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/>
          <a:lstStyle>
            <a:lvl1pPr algn="l" rtl="0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16A998-8BD9-44E0-BA2F-B39184EED54D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6FB7-4641-4388-AC68-933861E7104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4400" y="482600"/>
            <a:ext cx="10360025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914400" y="1803400"/>
            <a:ext cx="103600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14400" y="6375400"/>
            <a:ext cx="7415213" cy="195263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736013" y="6375400"/>
            <a:ext cx="1420812" cy="195263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987" rtl="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7425B-D70E-4E65-ACF7-7549C4B7965A}" type="datetime1">
              <a:rPr lang="it-IT"/>
              <a:pPr>
                <a:defRPr/>
              </a:pPr>
              <a:t>22/12/2017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40988" y="6375400"/>
            <a:ext cx="833437" cy="195263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987" rtl="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D05CD-E038-40A6-A888-163FAAEE892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9" r:id="rId8"/>
    <p:sldLayoutId id="2147483750" r:id="rId9"/>
    <p:sldLayoutId id="2147483751" r:id="rId10"/>
    <p:sldLayoutId id="2147483741" r:id="rId11"/>
    <p:sldLayoutId id="2147483740" r:id="rId12"/>
  </p:sldLayoutIdLst>
  <p:transition spd="med">
    <p:fade/>
  </p:transition>
  <p:txStyles>
    <p:titleStyle>
      <a:lvl1pPr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2pPr>
      <a:lvl3pPr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3pPr>
      <a:lvl4pPr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4pPr>
      <a:lvl5pPr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5pPr>
      <a:lvl6pPr marL="457200"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6pPr>
      <a:lvl7pPr marL="914400"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7pPr>
      <a:lvl8pPr marL="1371600"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8pPr>
      <a:lvl9pPr marL="1828800" algn="l" defTabSz="1217613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9pPr>
    </p:titleStyle>
    <p:bodyStyle>
      <a:lvl1pPr marL="273050" indent="-273050" algn="l" defTabSz="1217613" rtl="0" fontAlgn="base">
        <a:lnSpc>
          <a:spcPct val="90000"/>
        </a:lnSpc>
        <a:spcBef>
          <a:spcPts val="16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73050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73050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mbria" pitchFamily="18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73050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5900" y="1412875"/>
            <a:ext cx="9220200" cy="2147888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it-IT" sz="4800" dirty="0" smtClean="0"/>
              <a:t>I GRANDI PARCHI DEGLI USA</a:t>
            </a:r>
            <a:endParaRPr lang="it-IT" sz="4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Risultati immagini per parco yellow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238" y="549275"/>
            <a:ext cx="8732837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2600"/>
            <a:ext cx="10360025" cy="1219200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it-IT" dirty="0" err="1" smtClean="0"/>
              <a:t>Wrangell-st</a:t>
            </a:r>
            <a:r>
              <a:rPr lang="it-IT" dirty="0" smtClean="0"/>
              <a:t>. </a:t>
            </a:r>
            <a:r>
              <a:rPr lang="it-IT" dirty="0" err="1" smtClean="0"/>
              <a:t>elias</a:t>
            </a:r>
            <a:r>
              <a:rPr lang="it-IT" dirty="0" smtClean="0"/>
              <a:t>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park</a:t>
            </a:r>
            <a:r>
              <a:rPr lang="it-IT" dirty="0" smtClean="0"/>
              <a:t> AND </a:t>
            </a:r>
            <a:r>
              <a:rPr lang="it-IT" dirty="0" err="1" smtClean="0"/>
              <a:t>Preserve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803400"/>
            <a:ext cx="10360025" cy="4470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600" smtClean="0"/>
              <a:t>l Parco nazionale e riserva di Wrangell-St. Elias è un parco nazionale e una riserva della biosfera degli Stati Uniti che si trova nella parte meridionale dell'Alaska. È il più grande parco nazionale di tutti gli USA, estendendosi su un'area di oltre 53.000 chilometri quadrati, e al suo interno si trova la seconda cima della nazione, il Monte Saint Elias, alto 5.489 metri.</a:t>
            </a:r>
          </a:p>
          <a:p>
            <a:pPr>
              <a:lnSpc>
                <a:spcPct val="80000"/>
              </a:lnSpc>
            </a:pPr>
            <a:r>
              <a:rPr lang="it-IT" sz="2600" smtClean="0"/>
              <a:t>Al parco si può accedere grazie ad un'autostrada proveniente da Anchorage; due strade penetrano nel parco, rendendone l'interno facilmente accessibile per campeggiatori e appassionati di trekking. Nel 2004 si sono contati oltre 57.000 turisti nel parco, cifra in rapida crescita.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600" smtClean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Risultati immagini per Wrangell-st. elias national park and Prese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75" y="476250"/>
            <a:ext cx="90471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68438" y="1828800"/>
            <a:ext cx="9220200" cy="2147888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it-IT" sz="8800" dirty="0" smtClean="0"/>
              <a:t>fine</a:t>
            </a:r>
            <a:endParaRPr lang="it-IT" sz="8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idx="1"/>
          </p:nvPr>
        </p:nvSpPr>
        <p:spPr>
          <a:xfrm>
            <a:off x="190500" y="1341438"/>
            <a:ext cx="7488238" cy="5076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/>
              <a:t>Negli Stati Uniti vi sono 59 parchi,</a:t>
            </a:r>
          </a:p>
          <a:p>
            <a:pPr>
              <a:buFont typeface="Arial" charset="0"/>
              <a:buNone/>
            </a:pPr>
            <a:r>
              <a:rPr lang="it-IT" smtClean="0"/>
              <a:t>Tutti amministrati dal National Park Service,</a:t>
            </a:r>
          </a:p>
          <a:p>
            <a:pPr>
              <a:buFont typeface="Arial" charset="0"/>
              <a:buNone/>
            </a:pPr>
            <a:r>
              <a:rPr lang="it-IT" smtClean="0"/>
              <a:t>Un’agenzia federale dipendente</a:t>
            </a:r>
          </a:p>
          <a:p>
            <a:pPr>
              <a:buFont typeface="Arial" charset="0"/>
              <a:buNone/>
            </a:pPr>
            <a:r>
              <a:rPr lang="it-IT" smtClean="0"/>
              <a:t>dal Dipartimento dell’Interno.</a:t>
            </a:r>
          </a:p>
          <a:p>
            <a:pPr>
              <a:buFont typeface="Arial" charset="0"/>
              <a:buNone/>
            </a:pPr>
            <a:r>
              <a:rPr lang="it-IT" smtClean="0"/>
              <a:t>Il National Park Service amministra</a:t>
            </a:r>
          </a:p>
          <a:p>
            <a:pPr>
              <a:buFont typeface="Arial" charset="0"/>
              <a:buNone/>
            </a:pPr>
            <a:r>
              <a:rPr lang="it-IT" smtClean="0"/>
              <a:t>in totale 391 aree protette</a:t>
            </a:r>
          </a:p>
          <a:p>
            <a:pPr>
              <a:buFont typeface="Arial" charset="0"/>
              <a:buNone/>
            </a:pPr>
            <a:r>
              <a:rPr lang="it-IT" smtClean="0"/>
              <a:t> ma solo 59 sono designate ufficialmente</a:t>
            </a:r>
          </a:p>
          <a:p>
            <a:pPr>
              <a:buFont typeface="Arial" charset="0"/>
              <a:buNone/>
            </a:pPr>
            <a:r>
              <a:rPr lang="it-IT" smtClean="0"/>
              <a:t>col nome di Parco Nazionale.</a:t>
            </a:r>
          </a:p>
        </p:txBody>
      </p:sp>
      <p:pic>
        <p:nvPicPr>
          <p:cNvPr id="18434" name="Immagine 8" descr="Risultati immagini per national park 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0175" y="1412875"/>
            <a:ext cx="3600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2600"/>
            <a:ext cx="10360025" cy="1219200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it-IT" dirty="0" smtClean="0"/>
              <a:t>Parco nazionale dello YOSEMITE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803400"/>
            <a:ext cx="10360025" cy="4470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it-IT" sz="1800" smtClean="0"/>
              <a:t>Il Parco nazionale di Yosemite è un'area naturale protetta che si trova tra le contee di Mariposa e Tuolumne nello Stato della California, sulla catena montuosa della Sierra Nevada.</a:t>
            </a:r>
          </a:p>
          <a:p>
            <a:pPr>
              <a:lnSpc>
                <a:spcPct val="70000"/>
              </a:lnSpc>
            </a:pPr>
            <a:r>
              <a:rPr lang="it-IT" sz="1800" smtClean="0"/>
              <a:t>Il parco è uno dei più frequentati degli Stati Uniti: è visitato ogni anno da più di 5 milioni di persone. Yosemite è un parco ricco di straordinarie bellezze naturali, costellato di altissime rupi, cascate spettacolari, alberi giganti e torrenti.</a:t>
            </a:r>
          </a:p>
          <a:p>
            <a:pPr>
              <a:lnSpc>
                <a:spcPct val="70000"/>
              </a:lnSpc>
            </a:pPr>
            <a:r>
              <a:rPr lang="it-IT" sz="1800" smtClean="0"/>
              <a:t>È stato il primo parco dichiarato dal governo federale americano anche se non proprio il primo ad essere dichiarato parco nazionale, tuttavia Yosemite è stato un punto focale per lo sviluppo dell'idea di parco nazionale, dovuta per la maggior parte al lavoro di persone come John Muir.</a:t>
            </a:r>
          </a:p>
          <a:p>
            <a:pPr>
              <a:lnSpc>
                <a:spcPct val="70000"/>
              </a:lnSpc>
            </a:pPr>
            <a:r>
              <a:rPr lang="it-IT" sz="1800" smtClean="0"/>
              <a:t>Yosemite è uno dei più vasti e meno frammentati habitat nella Sierra Nevada, e nel parco si può osservare una grande bio-diversità di piante e animali.</a:t>
            </a:r>
          </a:p>
          <a:p>
            <a:pPr>
              <a:lnSpc>
                <a:spcPct val="70000"/>
              </a:lnSpc>
            </a:pPr>
            <a:r>
              <a:rPr lang="it-IT" sz="1800" smtClean="0"/>
              <a:t>Contiene quattro grandi zone vegetative: boschiva premontana, montana, subalpina ed alpina.</a:t>
            </a:r>
          </a:p>
          <a:p>
            <a:pPr>
              <a:lnSpc>
                <a:spcPct val="70000"/>
              </a:lnSpc>
            </a:pPr>
            <a:r>
              <a:rPr lang="it-IT" sz="1800" smtClean="0"/>
              <a:t>Nel parco si può trovare l'habitat ideale e la documentazione relativa a 160 piante rare con rispettive rare formazioni geologiche e suoli particolari che caratterizzano il ristretto rango dove queste piante si possono trovare.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it-IT" sz="18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Risultati immagini per park yosem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260350"/>
            <a:ext cx="10980738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2600"/>
            <a:ext cx="10360025" cy="1219200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it-IT" dirty="0" smtClean="0"/>
              <a:t>Parco nazionale delle sequoie</a:t>
            </a:r>
            <a:endParaRPr lang="it-IT" dirty="0"/>
          </a:p>
        </p:txBody>
      </p:sp>
      <p:sp>
        <p:nvSpPr>
          <p:cNvPr id="21506" name="Segnaposto contenuto 2"/>
          <p:cNvSpPr>
            <a:spLocks noGrp="1"/>
          </p:cNvSpPr>
          <p:nvPr>
            <p:ph idx="1"/>
          </p:nvPr>
        </p:nvSpPr>
        <p:spPr>
          <a:xfrm>
            <a:off x="914400" y="1803400"/>
            <a:ext cx="10360025" cy="4470400"/>
          </a:xfrm>
        </p:spPr>
        <p:txBody>
          <a:bodyPr/>
          <a:lstStyle/>
          <a:p>
            <a:r>
              <a:rPr lang="it-IT" smtClean="0"/>
              <a:t>Il parco nazionale di Sequoia è un parco nazionale localizzato nel sud della Sierra Nevada. Venne istituito nel 1890 come secondo parco nazionale degli Stati Uniti, dopo il parco nazionale di Yellowstone. Dal 1984 I due parchi sono gestiti come fossero un'unica unità, chiamata Sequoia and Kings Canyon National Parks. </a:t>
            </a:r>
          </a:p>
          <a:p>
            <a:r>
              <a:rPr lang="it-IT" smtClean="0"/>
              <a:t>L'attrazione principale è la presenza dell'albero sequoia gigante, il più grande albero della Terra.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1" descr="Risultati immagini per parco delle sequo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263" y="476250"/>
            <a:ext cx="8280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2600"/>
            <a:ext cx="10360025" cy="1219200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it-IT" dirty="0" smtClean="0"/>
              <a:t>Parco nazionale monte </a:t>
            </a:r>
            <a:r>
              <a:rPr lang="it-IT" dirty="0" err="1" smtClean="0"/>
              <a:t>rainier</a:t>
            </a:r>
            <a:endParaRPr lang="it-IT" dirty="0"/>
          </a:p>
        </p:txBody>
      </p:sp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914400" y="1803400"/>
            <a:ext cx="10360025" cy="4470400"/>
          </a:xfrm>
        </p:spPr>
        <p:txBody>
          <a:bodyPr/>
          <a:lstStyle/>
          <a:p>
            <a:r>
              <a:rPr lang="it-IT" smtClean="0"/>
              <a:t>Mount Rainier, Parco nazionale di Parco nazionale degli Stati Uniti, situato nello Stato di Washington, 108 km a SE di Seattle. Istituito nel 1899, ha un’estensione di circa 950 km</a:t>
            </a:r>
            <a:r>
              <a:rPr lang="it-IT" baseline="30000" smtClean="0"/>
              <a:t>2</a:t>
            </a:r>
            <a:r>
              <a:rPr lang="it-IT" smtClean="0"/>
              <a:t>. L’area del parco, ricoperta per un decimo da ghiacciai, comprende il Monte Rainier, vulcano inattivo ad attività sismica e idrotermale, che rappresenta la cima più alta della Catena delle Cascate. I diversi fiumi che scendono dai fianchi del monte hanno scavato profondi canyons.</a:t>
            </a:r>
          </a:p>
          <a:p>
            <a:pPr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Risultati immagini per parco monte rain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5" y="53975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2600"/>
            <a:ext cx="10360025" cy="1219200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it-IT" dirty="0" smtClean="0"/>
              <a:t>Parco nazionale dello </a:t>
            </a:r>
            <a:r>
              <a:rPr lang="it-IT" dirty="0" err="1" smtClean="0"/>
              <a:t>yellowstone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803400"/>
            <a:ext cx="10360025" cy="4470400"/>
          </a:xfrm>
        </p:spPr>
        <p:txBody>
          <a:bodyPr>
            <a:normAutofit/>
          </a:bodyPr>
          <a:lstStyle/>
          <a:p>
            <a:r>
              <a:rPr lang="it-IT" sz="2600" smtClean="0"/>
              <a:t>Il Parco nazionale di Yellowstone  si trova nello Stato del Wyoming e sconfina negli Stati del Montana e dell'Idaho occupando un'ampia zona delle Montagne Rocciose. </a:t>
            </a:r>
          </a:p>
          <a:p>
            <a:r>
              <a:rPr lang="it-IT" sz="2600" smtClean="0"/>
              <a:t>Il nome Yellowstone deriva dai fenomeni vulcanici attivi e la pietra gialla probabilmente deriva dallo zolfo presente in zona.</a:t>
            </a:r>
          </a:p>
          <a:p>
            <a:r>
              <a:rPr lang="it-IT" sz="2600" smtClean="0"/>
              <a:t>È il nucleo centrale del Greater Yellowstone Ecosystem, uno dei più grandi ecosistemi intatti della zona temperata rimasto sulla Terra, oltre ad essere il più antico Parco nazionale del mondo e la più grande riserva naturale degli Stati Uniti e dal 1978, dichiarato Patrimonio dell'umanità dall'Unesco.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051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3783_TF03460512.potx" id="{63FA0D41-ABEC-44E7-846E-CB1665B16A32}" vid="{CDB4A152-37BD-44DC-8085-FBCA950D2271}"/>
    </a:ext>
  </a:extLst>
</a:theme>
</file>

<file path=ppt/theme/theme2.xml><?xml version="1.0" encoding="utf-8"?>
<a:theme xmlns:a="http://schemas.openxmlformats.org/drawingml/2006/main" name="Tema di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tf03460512</Template>
  <TotalTime>155</TotalTime>
  <Words>82</Words>
  <Application>Microsoft Office PowerPoint</Application>
  <PresentationFormat>Personalizzato</PresentationFormat>
  <Paragraphs>30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tf03460512</vt:lpstr>
      <vt:lpstr>I GRANDI PARCHI DEGLI USA</vt:lpstr>
      <vt:lpstr>Diapositiva 2</vt:lpstr>
      <vt:lpstr>Parco nazionale dello YOSEMITE</vt:lpstr>
      <vt:lpstr>Diapositiva 4</vt:lpstr>
      <vt:lpstr>Parco nazionale delle sequoie</vt:lpstr>
      <vt:lpstr>Diapositiva 6</vt:lpstr>
      <vt:lpstr>Parco nazionale monte rainier</vt:lpstr>
      <vt:lpstr>Diapositiva 8</vt:lpstr>
      <vt:lpstr>Parco nazionale dello yellowstone</vt:lpstr>
      <vt:lpstr>Diapositiva 10</vt:lpstr>
      <vt:lpstr>Wrangell-st. elias national park AND Preserve</vt:lpstr>
      <vt:lpstr>Diapositiva 12</vt:lpstr>
      <vt:lpstr>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GRANDI PARCHI DEGLI USA</dc:title>
  <dc:creator>Utilizzatore</dc:creator>
  <cp:lastModifiedBy>fede</cp:lastModifiedBy>
  <cp:revision>15</cp:revision>
  <dcterms:created xsi:type="dcterms:W3CDTF">2017-12-15T17:15:31Z</dcterms:created>
  <dcterms:modified xsi:type="dcterms:W3CDTF">2017-12-22T18:33:59Z</dcterms:modified>
</cp:coreProperties>
</file>