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3" autoAdjust="0"/>
    <p:restoredTop sz="94660"/>
  </p:normalViewPr>
  <p:slideViewPr>
    <p:cSldViewPr>
      <p:cViewPr varScale="1">
        <p:scale>
          <a:sx n="110" d="100"/>
          <a:sy n="110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0ECA3-E0D9-465C-B4E7-C7A4406802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D419F-8BD7-415C-AD39-BC30CC9B660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71E7C-D409-47E8-BD34-E5E21039636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8AC6A-CCBD-4E7D-8BC8-CE63E8343E8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98E8A-76CE-4FD9-A48F-B43CBBAE9D3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58B58-82B2-43C5-B6C8-C3BD5F19ADD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74428-DD9B-491A-9B6A-CE1C181A4C2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7F189-98A7-40A3-90AC-5065461E0D2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F619A-0665-4859-9AED-C04EC5BD52A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298FF-9755-46C9-8E22-37B68D37618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F6F01-436D-458C-BC1E-1DFBC19654D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2416FE-71DC-456A-8652-88D78404EF0A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7772400" cy="1470025"/>
          </a:xfrm>
        </p:spPr>
        <p:txBody>
          <a:bodyPr/>
          <a:lstStyle/>
          <a:p>
            <a:r>
              <a:rPr lang="it-IT"/>
              <a:t>WASHIGTON D.C.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   </a:t>
            </a:r>
          </a:p>
          <a:p>
            <a:endParaRPr lang="it-IT"/>
          </a:p>
        </p:txBody>
      </p:sp>
      <p:pic>
        <p:nvPicPr>
          <p:cNvPr id="2052" name="Picture 4" descr="copert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84313"/>
            <a:ext cx="8101012" cy="4549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txBody>
          <a:bodyPr/>
          <a:lstStyle/>
          <a:p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60350"/>
            <a:ext cx="8229600" cy="5749925"/>
          </a:xfrm>
        </p:spPr>
        <p:txBody>
          <a:bodyPr/>
          <a:lstStyle/>
          <a:p>
            <a:r>
              <a:rPr lang="it-IT"/>
              <a:t>Washington D.C. è la capitale degli U.S.A ed ha una popolazione di 672.228 abitanti.  </a:t>
            </a:r>
          </a:p>
          <a:p>
            <a:r>
              <a:rPr lang="it-IT"/>
              <a:t>Questa città coincide territorialmente e politicamente con il Distretto di Columbia. </a:t>
            </a:r>
          </a:p>
          <a:p>
            <a:r>
              <a:rPr lang="it-IT"/>
              <a:t>Hanno sede a Washington le principali istituzioni di governo degli Stati Uniti (Presidente, Congresso, Corte Suprema) e alcune organizzazioni Internazionali tra cui la Banca Mondiale, il Fondo Monetario Internazionale e l’Organizzazione degli Stati Americani.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r>
              <a:rPr lang="it-IT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5965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800"/>
              <a:t>La popolazione di Washigton D.C. è composta per il 50,7% da afroamericani, per il 38,5% da caucasici, il 3,5% da asiatici e per lo 0,3% nativi americani.</a:t>
            </a:r>
          </a:p>
          <a:p>
            <a:pPr>
              <a:lnSpc>
                <a:spcPct val="80000"/>
              </a:lnSpc>
            </a:pPr>
            <a:r>
              <a:rPr lang="it-IT" sz="2800"/>
              <a:t>Secondo i dati più della metà dei residenti distrettuali si identificano come cristiani, i residenti che praticano altre religioni costituiscono il 6% della popolazione e il 18% non aderiscono ad alcuna religione.</a:t>
            </a:r>
          </a:p>
          <a:p>
            <a:pPr>
              <a:lnSpc>
                <a:spcPct val="80000"/>
              </a:lnSpc>
            </a:pPr>
            <a:r>
              <a:rPr lang="it-IT" sz="2800"/>
              <a:t>La città è un’economia in crescita, con una percentuale crescente di posti di lavoro professionali e di servizi alle imprese.</a:t>
            </a:r>
          </a:p>
          <a:p>
            <a:pPr>
              <a:lnSpc>
                <a:spcPct val="80000"/>
              </a:lnSpc>
            </a:pPr>
            <a:r>
              <a:rPr lang="it-IT" sz="2800"/>
              <a:t>Nel distretto sono sempre più presenti attività che riguardano i settori dell’istruzione, della finanza, dell’ordine pubblico e della ricerca scientifica.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it-IT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r>
              <a:rPr lang="it-IT"/>
              <a:t>A Washington ha sede la prestigiosa Georgetown University, la Biblioteca del Congresso (la più grande biblioteca al mondo) e l’ Archivio di Stato Americano che contiene migliaia di documenti molto importanti nella storia americana.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r>
              <a:rPr lang="it-IT" sz="4000"/>
              <a:t>I PRINCIPALI MONUMENTI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836613"/>
            <a:ext cx="7705725" cy="37449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400"/>
              <a:t>Il Franklin Delano Roosevelt Memorial è un memoriale dedicato al 32° Presidente degli U.S.A.</a:t>
            </a:r>
          </a:p>
          <a:p>
            <a:pPr>
              <a:lnSpc>
                <a:spcPct val="80000"/>
              </a:lnSpc>
            </a:pPr>
            <a:r>
              <a:rPr lang="it-IT" sz="1400"/>
              <a:t>Il Thomas Jefferson Memorial è un monumento costruito in onore di Thomas Jefferson padre fondatore e 3° presidente degli U.S.A. </a:t>
            </a:r>
          </a:p>
          <a:p>
            <a:pPr>
              <a:lnSpc>
                <a:spcPct val="80000"/>
              </a:lnSpc>
            </a:pPr>
            <a:r>
              <a:rPr lang="it-IT" sz="1400"/>
              <a:t>La Casa Bianca che è la residenza del presidente degli U.S.A. </a:t>
            </a:r>
          </a:p>
          <a:p>
            <a:pPr>
              <a:lnSpc>
                <a:spcPct val="80000"/>
              </a:lnSpc>
            </a:pPr>
            <a:r>
              <a:rPr lang="it-IT" sz="1400"/>
              <a:t>Il Kennedy Center è un centro di arti dello spettacolo più importante degli U.S.A. </a:t>
            </a:r>
          </a:p>
          <a:p>
            <a:pPr>
              <a:lnSpc>
                <a:spcPct val="80000"/>
              </a:lnSpc>
            </a:pPr>
            <a:r>
              <a:rPr lang="it-IT" sz="1400"/>
              <a:t>Il Lincoln Memorial è un monumento costruito in onore di Abrahm Lincoln 16° presidente degli Stati Uniti d’America. </a:t>
            </a:r>
          </a:p>
          <a:p>
            <a:pPr>
              <a:lnSpc>
                <a:spcPct val="80000"/>
              </a:lnSpc>
            </a:pPr>
            <a:r>
              <a:rPr lang="it-IT" sz="1400"/>
              <a:t>Il monumento di Washington è un obelisco di marmo eretto per commemorare George Washington, padre fondatore e 1° presidente. </a:t>
            </a:r>
          </a:p>
          <a:p>
            <a:pPr>
              <a:lnSpc>
                <a:spcPct val="80000"/>
              </a:lnSpc>
            </a:pPr>
            <a:r>
              <a:rPr lang="it-IT" sz="1400"/>
              <a:t>Il National Mall è un ampio viale monumentale che si estende per circa 3 Km. </a:t>
            </a:r>
          </a:p>
          <a:p>
            <a:pPr>
              <a:lnSpc>
                <a:spcPct val="80000"/>
              </a:lnSpc>
            </a:pPr>
            <a:r>
              <a:rPr lang="it-IT" sz="1400"/>
              <a:t>National War II Memorial è un monumento commemorativo dedicato ai cittadini che hanno servito il paese durante la 2° guerra mondiale. </a:t>
            </a:r>
          </a:p>
          <a:p>
            <a:pPr>
              <a:lnSpc>
                <a:spcPct val="80000"/>
              </a:lnSpc>
            </a:pPr>
            <a:r>
              <a:rPr lang="it-IT" sz="1400"/>
              <a:t>Il Vietnam veterans Memorial è un memoriale che onora i membri delle forze armate americane che combatterono e persero la vita durante la guerra del Vietnam. </a:t>
            </a:r>
          </a:p>
          <a:p>
            <a:pPr>
              <a:lnSpc>
                <a:spcPct val="80000"/>
              </a:lnSpc>
            </a:pPr>
            <a:r>
              <a:rPr lang="it-IT" sz="1400"/>
              <a:t>La National gallery of art è uno dei musei d’arte più vasti ed importanti al mondo. </a:t>
            </a:r>
          </a:p>
          <a:p>
            <a:pPr>
              <a:lnSpc>
                <a:spcPct val="80000"/>
              </a:lnSpc>
            </a:pPr>
            <a:r>
              <a:rPr lang="it-IT" sz="1400"/>
              <a:t>Il Campidoglio è la sede ufficiale del Congresso degli Stati Uniti d’America.</a:t>
            </a:r>
          </a:p>
          <a:p>
            <a:pPr>
              <a:lnSpc>
                <a:spcPct val="80000"/>
              </a:lnSpc>
            </a:pPr>
            <a:endParaRPr lang="it-IT" sz="1400"/>
          </a:p>
          <a:p>
            <a:pPr>
              <a:lnSpc>
                <a:spcPct val="80000"/>
              </a:lnSpc>
            </a:pPr>
            <a:endParaRPr lang="it-IT" sz="1400"/>
          </a:p>
          <a:p>
            <a:pPr>
              <a:lnSpc>
                <a:spcPct val="80000"/>
              </a:lnSpc>
            </a:pPr>
            <a:endParaRPr lang="it-IT" sz="1400"/>
          </a:p>
          <a:p>
            <a:pPr>
              <a:lnSpc>
                <a:spcPct val="80000"/>
              </a:lnSpc>
            </a:pPr>
            <a:endParaRPr lang="it-IT" sz="1400"/>
          </a:p>
        </p:txBody>
      </p:sp>
      <p:pic>
        <p:nvPicPr>
          <p:cNvPr id="6148" name="Picture 4" descr="campidogl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65625"/>
            <a:ext cx="4572000" cy="2492375"/>
          </a:xfrm>
          <a:prstGeom prst="rect">
            <a:avLst/>
          </a:prstGeom>
          <a:noFill/>
        </p:spPr>
      </p:pic>
      <p:pic>
        <p:nvPicPr>
          <p:cNvPr id="6149" name="Picture 5" descr="casa bian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365625"/>
            <a:ext cx="4500562" cy="2492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541338" y="2924175"/>
            <a:ext cx="9217026" cy="1719263"/>
          </a:xfrm>
        </p:spPr>
        <p:txBody>
          <a:bodyPr/>
          <a:lstStyle/>
          <a:p>
            <a:r>
              <a:rPr lang="it-IT" sz="8800"/>
              <a:t>fine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-892175"/>
            <a:ext cx="8229600" cy="892175"/>
          </a:xfrm>
        </p:spPr>
        <p:txBody>
          <a:bodyPr/>
          <a:lstStyle/>
          <a:p>
            <a:pPr>
              <a:buFontTx/>
              <a:buNone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435</Words>
  <Application>Microsoft Office PowerPoint</Application>
  <PresentationFormat>Presentazione su schermo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Arial</vt:lpstr>
      <vt:lpstr>Struttura predefinita</vt:lpstr>
      <vt:lpstr>WASHIGTON D.C. </vt:lpstr>
      <vt:lpstr>Diapositiva 2</vt:lpstr>
      <vt:lpstr> </vt:lpstr>
      <vt:lpstr>Diapositiva 4</vt:lpstr>
      <vt:lpstr>I PRINCIPALI MONUMENTI </vt:lpstr>
      <vt:lpstr>fine</vt:lpstr>
    </vt:vector>
  </TitlesOfParts>
  <Company>GET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WASHIGTON D.C.</dc:title>
  <dc:creator>GIOCAIMPARANDO</dc:creator>
  <cp:lastModifiedBy>fede</cp:lastModifiedBy>
  <cp:revision>6</cp:revision>
  <dcterms:created xsi:type="dcterms:W3CDTF">2017-12-11T14:41:15Z</dcterms:created>
  <dcterms:modified xsi:type="dcterms:W3CDTF">2017-12-22T18:36:08Z</dcterms:modified>
</cp:coreProperties>
</file>