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56" r:id="rId3"/>
    <p:sldId id="257" r:id="rId4"/>
    <p:sldId id="258" r:id="rId5"/>
    <p:sldId id="259" r:id="rId6"/>
    <p:sldId id="260" r:id="rId7"/>
    <p:sldId id="261" r:id="rId8"/>
    <p:sldId id="262" r:id="rId9"/>
  </p:sldIdLst>
  <p:sldSz cx="10080625" cy="7559675"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620" y="-90"/>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Liberation Sans" pitchFamily="18"/>
              <a:ea typeface="Microsoft YaHei" pitchFamily="2"/>
              <a:cs typeface="Mangal"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Liberation Sans"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B4F18CBF-AEA1-4CAB-8E29-651CB1280E1E}" type="slidenum">
              <a:t>‹N›</a:t>
            </a:fld>
            <a:endParaRPr lang="it-IT" sz="1400" b="0" i="0" u="none" strike="noStrike" kern="1200" cap="none" spc="0" baseline="0">
              <a:solidFill>
                <a:srgbClr val="000000"/>
              </a:solidFill>
              <a:uFillTx/>
              <a:latin typeface="Liberation Sans"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048AA2B7-3452-4014-ADB4-D059E7801254}" type="slidenum">
              <a:t>‹N›</a:t>
            </a:fld>
            <a:endParaRPr lang="it-IT"/>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8CB773A-8ADD-45A4-88E6-AB7994DF0FE4}" type="slidenum">
              <a:t>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44A5B9E-F663-4F8C-B1DB-BE88FABC2579}" type="slidenum">
              <a:t>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51D7F80-0644-4176-A89C-0C48B5EDF95B}" type="slidenum">
              <a:t>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A8BB81-D9C8-4F56-A48E-60EB103E1DD7}" type="slidenum">
              <a:t>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B2617E1-B407-459C-A775-255AD75D063B}" type="slidenum">
              <a:t>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A678B6-A67E-47D3-80EA-1B4A7E59DBA2}" type="slidenum">
              <a:t>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FEF1096-0D9C-4471-9EB9-8CA92DF647FD}" type="slidenum">
              <a:t>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260472" y="1236661"/>
            <a:ext cx="7559673" cy="2632072"/>
          </a:xfrm>
        </p:spPr>
        <p:txBody>
          <a:bodyPr anchor="b"/>
          <a:lstStyle>
            <a:lvl1pPr>
              <a:defRPr sz="6000"/>
            </a:lvl1pPr>
          </a:lstStyle>
          <a:p>
            <a:pPr lvl="0"/>
            <a:r>
              <a:rPr lang="it-IT"/>
              <a:t>Fare clic per modificare lo stile del titolo</a:t>
            </a:r>
          </a:p>
        </p:txBody>
      </p:sp>
      <p:sp>
        <p:nvSpPr>
          <p:cNvPr id="3" name="Sottotitolo 2"/>
          <p:cNvSpPr txBox="1">
            <a:spLocks noGrp="1"/>
          </p:cNvSpPr>
          <p:nvPr>
            <p:ph type="subTitle" idx="1"/>
          </p:nvPr>
        </p:nvSpPr>
        <p:spPr>
          <a:xfrm>
            <a:off x="1260472" y="3970333"/>
            <a:ext cx="7559673" cy="1825627"/>
          </a:xfrm>
        </p:spPr>
        <p:txBody>
          <a:bodyPr anchorCtr="1"/>
          <a:lstStyle>
            <a:lvl1pPr algn="ctr">
              <a:defRPr sz="2400"/>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28B168D8-6283-4C87-AAAE-D0A7F84B3908}" type="slidenum">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F8A1D69B-015F-43E5-A835-CF27C4AB2CB9}" type="slidenum">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854" y="301623"/>
            <a:ext cx="2266953" cy="5851529"/>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503240" y="301623"/>
            <a:ext cx="6653210" cy="5851529"/>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A9E5648C-3A9C-4E0D-BD93-749ABC5C3986}" type="slidenum">
              <a:t>‹N›</a:t>
            </a:fld>
            <a:endParaRPr lang="it-IT"/>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260472" y="1236661"/>
            <a:ext cx="7559673" cy="2632072"/>
          </a:xfrm>
        </p:spPr>
        <p:txBody>
          <a:bodyPr anchor="b" anchorCtr="1"/>
          <a:lstStyle>
            <a:lvl1pPr algn="ctr">
              <a:defRPr sz="6000"/>
            </a:lvl1pPr>
          </a:lstStyle>
          <a:p>
            <a:pPr lvl="0"/>
            <a:r>
              <a:rPr lang="it-IT"/>
              <a:t>Fare clic per modificare lo stile del titolo</a:t>
            </a:r>
          </a:p>
        </p:txBody>
      </p:sp>
      <p:sp>
        <p:nvSpPr>
          <p:cNvPr id="3" name="Sottotitolo 2"/>
          <p:cNvSpPr txBox="1">
            <a:spLocks noGrp="1"/>
          </p:cNvSpPr>
          <p:nvPr>
            <p:ph type="subTitle" idx="1"/>
          </p:nvPr>
        </p:nvSpPr>
        <p:spPr>
          <a:xfrm>
            <a:off x="1260472" y="3970333"/>
            <a:ext cx="7559673" cy="1825627"/>
          </a:xfrm>
        </p:spPr>
        <p:txBody>
          <a:bodyPr anchorCtr="1"/>
          <a:lstStyle>
            <a:lvl1pPr algn="ctr">
              <a:defRPr sz="2400"/>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pPr lvl="0"/>
            <a:endParaRPr lang="en-US"/>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A43A30D1-BC67-4C75-AA26-71FF77C211BE}" type="slidenum">
              <a:t>‹N›</a:t>
            </a:fld>
            <a:endParaRPr lang="it-IT"/>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en-US"/>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B1E805FA-8799-46DB-BFED-5215FE865C79}" type="slidenum">
              <a:t>‹N›</a:t>
            </a:fld>
            <a:endParaRPr lang="it-IT"/>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87391" y="1884358"/>
            <a:ext cx="8694736" cy="3144841"/>
          </a:xfrm>
        </p:spPr>
        <p:txBody>
          <a:bodyPr anchor="b"/>
          <a:lstStyle>
            <a:lvl1pPr>
              <a:defRPr sz="6000"/>
            </a:lvl1pPr>
          </a:lstStyle>
          <a:p>
            <a:pPr lvl="0"/>
            <a:r>
              <a:rPr lang="it-IT"/>
              <a:t>Fare clic per modificare lo stile del titolo</a:t>
            </a:r>
          </a:p>
        </p:txBody>
      </p:sp>
      <p:sp>
        <p:nvSpPr>
          <p:cNvPr id="3" name="Segnaposto testo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it-IT"/>
              <a:t>Modifica gli stili del testo dello schema</a:t>
            </a:r>
          </a:p>
        </p:txBody>
      </p:sp>
      <p:sp>
        <p:nvSpPr>
          <p:cNvPr id="4" name="Segnaposto data 3"/>
          <p:cNvSpPr txBox="1">
            <a:spLocks noGrp="1"/>
          </p:cNvSpPr>
          <p:nvPr>
            <p:ph type="dt" sz="half" idx="7"/>
          </p:nvPr>
        </p:nvSpPr>
        <p:spPr/>
        <p:txBody>
          <a:bodyPr/>
          <a:lstStyle>
            <a:lvl1pPr>
              <a:defRPr/>
            </a:lvl1pPr>
          </a:lstStyle>
          <a:p>
            <a:pPr lvl="0"/>
            <a:endParaRPr lang="en-US"/>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3BD40043-791D-48C7-A2A8-54053B69457F}" type="slidenum">
              <a:t>‹N›</a:t>
            </a:fld>
            <a:endParaRPr lang="it-IT"/>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360365" y="1979611"/>
            <a:ext cx="4603747" cy="504030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16516" y="1979611"/>
            <a:ext cx="4603747" cy="504030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a:defRPr/>
            </a:lvl1pPr>
          </a:lstStyle>
          <a:p>
            <a:pPr lvl="0"/>
            <a:endParaRPr lang="en-US"/>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17A32A10-717C-41A1-964D-2EC479B888E9}" type="slidenum">
              <a:t>‹N›</a:t>
            </a:fld>
            <a:endParaRPr lang="it-IT"/>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403222"/>
            <a:ext cx="8694736" cy="1460497"/>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693736" y="1852610"/>
            <a:ext cx="4265611" cy="908054"/>
          </a:xfrm>
        </p:spPr>
        <p:txBody>
          <a:bodyPr anchor="b"/>
          <a:lstStyle>
            <a:lvl1pPr>
              <a:defRPr sz="2400"/>
            </a:lvl1pPr>
          </a:lstStyle>
          <a:p>
            <a:pPr lvl="0"/>
            <a:r>
              <a:rPr lang="it-IT"/>
              <a:t>Modifica gli stili del testo dello schema</a:t>
            </a:r>
          </a:p>
        </p:txBody>
      </p:sp>
      <p:sp>
        <p:nvSpPr>
          <p:cNvPr id="4" name="Segnaposto contenuto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5103815" y="1852610"/>
            <a:ext cx="4284658" cy="908054"/>
          </a:xfrm>
        </p:spPr>
        <p:txBody>
          <a:bodyPr anchor="b"/>
          <a:lstStyle>
            <a:lvl1pPr>
              <a:defRPr sz="2400"/>
            </a:lvl1pPr>
          </a:lstStyle>
          <a:p>
            <a:pPr lvl="0"/>
            <a:r>
              <a:rPr lang="it-IT"/>
              <a:t>Modifica gli stili del testo dello schema</a:t>
            </a:r>
          </a:p>
        </p:txBody>
      </p:sp>
      <p:sp>
        <p:nvSpPr>
          <p:cNvPr id="6" name="Segnaposto contenuto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a:defRPr/>
            </a:lvl1pPr>
          </a:lstStyle>
          <a:p>
            <a:pPr lvl="0"/>
            <a:endParaRPr lang="en-US"/>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0CC94EE5-834B-4364-B459-630E4B91A212}" type="slidenum">
              <a:t>‹N›</a:t>
            </a:fld>
            <a:endParaRPr lang="it-IT"/>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a:defRPr/>
            </a:lvl1pPr>
          </a:lstStyle>
          <a:p>
            <a:pPr lvl="0"/>
            <a:endParaRPr lang="en-US"/>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E766EAC1-9863-47C5-A83C-0688C5A189BB}" type="slidenum">
              <a:t>‹N›</a:t>
            </a:fld>
            <a:endParaRPr lang="it-IT"/>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endParaRPr lang="en-US"/>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732B5C67-B6CB-490A-9DF1-62A87866431D}" type="slidenum">
              <a:t>‹N›</a:t>
            </a:fld>
            <a:endParaRPr lang="it-IT"/>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503240"/>
            <a:ext cx="3251204" cy="1765304"/>
          </a:xfrm>
        </p:spPr>
        <p:txBody>
          <a:bodyPr anchor="b"/>
          <a:lstStyle>
            <a:lvl1pPr>
              <a:defRPr sz="3200"/>
            </a:lvl1pPr>
          </a:lstStyle>
          <a:p>
            <a:pPr lvl="0"/>
            <a:r>
              <a:rPr lang="it-IT"/>
              <a:t>Fare clic per modificare lo stile del titolo</a:t>
            </a:r>
          </a:p>
        </p:txBody>
      </p:sp>
      <p:sp>
        <p:nvSpPr>
          <p:cNvPr id="3" name="Segnaposto contenuto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693736" y="2268534"/>
            <a:ext cx="3251204" cy="4200525"/>
          </a:xfrm>
        </p:spPr>
        <p:txBody>
          <a:bodyPr/>
          <a:lstStyle>
            <a:lvl1pPr>
              <a:defRPr sz="1600"/>
            </a:lvl1pPr>
          </a:lstStyle>
          <a:p>
            <a:pPr lvl="0"/>
            <a:r>
              <a:rPr lang="it-IT"/>
              <a:t>Modifica gli stili del testo dello schema</a:t>
            </a:r>
          </a:p>
        </p:txBody>
      </p:sp>
      <p:sp>
        <p:nvSpPr>
          <p:cNvPr id="5" name="Segnaposto data 4"/>
          <p:cNvSpPr txBox="1">
            <a:spLocks noGrp="1"/>
          </p:cNvSpPr>
          <p:nvPr>
            <p:ph type="dt" sz="half" idx="7"/>
          </p:nvPr>
        </p:nvSpPr>
        <p:spPr/>
        <p:txBody>
          <a:bodyPr/>
          <a:lstStyle>
            <a:lvl1pPr>
              <a:defRPr/>
            </a:lvl1pPr>
          </a:lstStyle>
          <a:p>
            <a:pPr lvl="0"/>
            <a:endParaRPr lang="en-US"/>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06E02F83-B9EC-4672-B82C-F9221A025BE9}" type="slidenum">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B1C0DDA9-CFAD-456B-9580-D3306B5D9234}" type="slidenum">
              <a:t>‹N›</a:t>
            </a:fld>
            <a:endParaRPr lang="it-IT"/>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503240"/>
            <a:ext cx="3251204" cy="1765304"/>
          </a:xfrm>
        </p:spPr>
        <p:txBody>
          <a:bodyPr anchor="b"/>
          <a:lstStyle>
            <a:lvl1pPr>
              <a:defRPr sz="3200"/>
            </a:lvl1pPr>
          </a:lstStyle>
          <a:p>
            <a:pPr lvl="0"/>
            <a:r>
              <a:rPr lang="it-IT"/>
              <a:t>Fare clic per modificare lo stile del titolo</a:t>
            </a:r>
          </a:p>
        </p:txBody>
      </p:sp>
      <p:sp>
        <p:nvSpPr>
          <p:cNvPr id="3" name="Segnaposto immagine 2"/>
          <p:cNvSpPr txBox="1">
            <a:spLocks noGrp="1"/>
          </p:cNvSpPr>
          <p:nvPr>
            <p:ph type="pic" idx="1"/>
          </p:nvPr>
        </p:nvSpPr>
        <p:spPr>
          <a:xfrm>
            <a:off x="4286249" y="1089022"/>
            <a:ext cx="5102223" cy="5372100"/>
          </a:xfrm>
        </p:spPr>
        <p:txBody>
          <a:bodyPr/>
          <a:lstStyle>
            <a:lvl1pPr>
              <a:defRPr/>
            </a:lvl1pPr>
          </a:lstStyle>
          <a:p>
            <a:pPr lvl="0"/>
            <a:endParaRPr lang="it-IT"/>
          </a:p>
        </p:txBody>
      </p:sp>
      <p:sp>
        <p:nvSpPr>
          <p:cNvPr id="4" name="Segnaposto testo 3"/>
          <p:cNvSpPr txBox="1">
            <a:spLocks noGrp="1"/>
          </p:cNvSpPr>
          <p:nvPr>
            <p:ph type="body" idx="2"/>
          </p:nvPr>
        </p:nvSpPr>
        <p:spPr>
          <a:xfrm>
            <a:off x="693736" y="2268534"/>
            <a:ext cx="3251204" cy="4200525"/>
          </a:xfrm>
        </p:spPr>
        <p:txBody>
          <a:bodyPr/>
          <a:lstStyle>
            <a:lvl1pPr>
              <a:defRPr sz="1600"/>
            </a:lvl1pPr>
          </a:lstStyle>
          <a:p>
            <a:pPr lvl="0"/>
            <a:r>
              <a:rPr lang="it-IT"/>
              <a:t>Modifica gli stili del testo dello schema</a:t>
            </a:r>
          </a:p>
        </p:txBody>
      </p:sp>
      <p:sp>
        <p:nvSpPr>
          <p:cNvPr id="5" name="Segnaposto data 4"/>
          <p:cNvSpPr txBox="1">
            <a:spLocks noGrp="1"/>
          </p:cNvSpPr>
          <p:nvPr>
            <p:ph type="dt" sz="half" idx="7"/>
          </p:nvPr>
        </p:nvSpPr>
        <p:spPr/>
        <p:txBody>
          <a:bodyPr/>
          <a:lstStyle>
            <a:lvl1pPr>
              <a:defRPr/>
            </a:lvl1pPr>
          </a:lstStyle>
          <a:p>
            <a:pPr lvl="0"/>
            <a:endParaRPr lang="en-US"/>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75263590-DD26-4B1B-A78E-67F543A5481C}" type="slidenum">
              <a:t>‹N›</a:t>
            </a:fld>
            <a:endParaRPr lang="it-IT"/>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en-US"/>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0AAACD0D-BDCA-4438-8FA0-DD7D8BA5A914}" type="slidenum">
              <a:t>‹N›</a:t>
            </a:fld>
            <a:endParaRPr lang="it-IT"/>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80286" y="301623"/>
            <a:ext cx="2339977" cy="6718297"/>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360365" y="301623"/>
            <a:ext cx="6867528" cy="6718297"/>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en-US"/>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A875569B-2CCD-4FCD-B01E-3824923A2596}" type="slidenum">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87391" y="1884358"/>
            <a:ext cx="8694736" cy="3144841"/>
          </a:xfrm>
        </p:spPr>
        <p:txBody>
          <a:bodyPr anchor="b"/>
          <a:lstStyle>
            <a:lvl1pPr>
              <a:defRPr sz="6000"/>
            </a:lvl1pPr>
          </a:lstStyle>
          <a:p>
            <a:pPr lvl="0"/>
            <a:r>
              <a:rPr lang="it-IT"/>
              <a:t>Fare clic per modificare lo stile del titolo</a:t>
            </a:r>
          </a:p>
        </p:txBody>
      </p:sp>
      <p:sp>
        <p:nvSpPr>
          <p:cNvPr id="3" name="Segnaposto testo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it-IT"/>
              <a:t>Modifica gli stili del testo dello schema</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58899F45-2F42-4270-8005-9AFF5B24CEE1}" type="slidenum">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503240" y="1768477"/>
            <a:ext cx="4459291" cy="4384676"/>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14925" y="1768477"/>
            <a:ext cx="4460872" cy="4384676"/>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29A6F33B-B732-42ED-932B-9C8D7616C958}" type="slidenum">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403222"/>
            <a:ext cx="8694736" cy="1460497"/>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693736" y="1852610"/>
            <a:ext cx="4265611" cy="908054"/>
          </a:xfrm>
        </p:spPr>
        <p:txBody>
          <a:bodyPr anchor="b"/>
          <a:lstStyle>
            <a:lvl1pPr>
              <a:defRPr sz="2400" b="1"/>
            </a:lvl1pPr>
          </a:lstStyle>
          <a:p>
            <a:pPr lvl="0"/>
            <a:r>
              <a:rPr lang="it-IT"/>
              <a:t>Modifica gli stili del testo dello schema</a:t>
            </a:r>
          </a:p>
        </p:txBody>
      </p:sp>
      <p:sp>
        <p:nvSpPr>
          <p:cNvPr id="4" name="Segnaposto contenuto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5103815" y="1852610"/>
            <a:ext cx="4284658" cy="908054"/>
          </a:xfrm>
        </p:spPr>
        <p:txBody>
          <a:bodyPr anchor="b"/>
          <a:lstStyle>
            <a:lvl1pPr>
              <a:defRPr sz="2400" b="1"/>
            </a:lvl1pPr>
          </a:lstStyle>
          <a:p>
            <a:pPr lvl="0"/>
            <a:r>
              <a:rPr lang="it-IT"/>
              <a:t>Modifica gli stili del testo dello schema</a:t>
            </a:r>
          </a:p>
        </p:txBody>
      </p:sp>
      <p:sp>
        <p:nvSpPr>
          <p:cNvPr id="6" name="Segnaposto contenuto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a:defRPr/>
            </a:lvl1pPr>
          </a:lstStyle>
          <a:p>
            <a:pPr lvl="0"/>
            <a:endParaRPr lang="it-IT"/>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B630F31D-07F5-42C3-B1B8-48627D9732DC}" type="slidenum">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a:defRPr/>
            </a:lvl1pPr>
          </a:lstStyle>
          <a:p>
            <a:pPr lvl="0"/>
            <a:endParaRPr lang="it-IT"/>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18F1147A-5F29-4626-BC44-7F8A289A23DF}" type="slidenum">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endParaRPr lang="it-IT"/>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3BDB17D4-A2AE-40C5-BBDF-D3C6CD6BC50C}" type="slidenum">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503240"/>
            <a:ext cx="3251204" cy="1765304"/>
          </a:xfrm>
        </p:spPr>
        <p:txBody>
          <a:bodyPr anchor="b"/>
          <a:lstStyle>
            <a:lvl1pPr>
              <a:defRPr sz="3200"/>
            </a:lvl1pPr>
          </a:lstStyle>
          <a:p>
            <a:pPr lvl="0"/>
            <a:r>
              <a:rPr lang="it-IT"/>
              <a:t>Fare clic per modificare lo stile del titolo</a:t>
            </a:r>
          </a:p>
        </p:txBody>
      </p:sp>
      <p:sp>
        <p:nvSpPr>
          <p:cNvPr id="3" name="Segnaposto contenuto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693736" y="2268534"/>
            <a:ext cx="3251204" cy="4200525"/>
          </a:xfrm>
        </p:spPr>
        <p:txBody>
          <a:bodyPr/>
          <a:lstStyle>
            <a:lvl1pPr>
              <a:defRPr sz="1600"/>
            </a:lvl1pPr>
          </a:lstStyle>
          <a:p>
            <a:pPr lvl="0"/>
            <a:r>
              <a:rPr lang="it-IT"/>
              <a:t>Modifica gli stili del testo dello schema</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E585EEDE-C522-48BC-8E24-9906AD381C34}" type="slidenum">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503240"/>
            <a:ext cx="3251204" cy="1765304"/>
          </a:xfrm>
        </p:spPr>
        <p:txBody>
          <a:bodyPr anchor="b"/>
          <a:lstStyle>
            <a:lvl1pPr>
              <a:defRPr sz="3200"/>
            </a:lvl1pPr>
          </a:lstStyle>
          <a:p>
            <a:pPr lvl="0"/>
            <a:r>
              <a:rPr lang="it-IT"/>
              <a:t>Fare clic per modificare lo stile del titolo</a:t>
            </a:r>
          </a:p>
        </p:txBody>
      </p:sp>
      <p:sp>
        <p:nvSpPr>
          <p:cNvPr id="3" name="Segnaposto immagine 2"/>
          <p:cNvSpPr txBox="1">
            <a:spLocks noGrp="1"/>
          </p:cNvSpPr>
          <p:nvPr>
            <p:ph type="pic" idx="1"/>
          </p:nvPr>
        </p:nvSpPr>
        <p:spPr>
          <a:xfrm>
            <a:off x="4286249" y="1089022"/>
            <a:ext cx="5102223" cy="5372100"/>
          </a:xfrm>
        </p:spPr>
        <p:txBody>
          <a:bodyPr/>
          <a:lstStyle>
            <a:lvl1pPr>
              <a:defRPr/>
            </a:lvl1pPr>
          </a:lstStyle>
          <a:p>
            <a:pPr lvl="0"/>
            <a:endParaRPr lang="it-IT"/>
          </a:p>
        </p:txBody>
      </p:sp>
      <p:sp>
        <p:nvSpPr>
          <p:cNvPr id="4" name="Segnaposto testo 3"/>
          <p:cNvSpPr txBox="1">
            <a:spLocks noGrp="1"/>
          </p:cNvSpPr>
          <p:nvPr>
            <p:ph type="body" idx="2"/>
          </p:nvPr>
        </p:nvSpPr>
        <p:spPr>
          <a:xfrm>
            <a:off x="693736" y="2268534"/>
            <a:ext cx="3251204" cy="4200525"/>
          </a:xfrm>
        </p:spPr>
        <p:txBody>
          <a:bodyPr/>
          <a:lstStyle>
            <a:lvl1pPr>
              <a:defRPr sz="1600"/>
            </a:lvl1pPr>
          </a:lstStyle>
          <a:p>
            <a:pPr lvl="0"/>
            <a:r>
              <a:rPr lang="it-IT"/>
              <a:t>Modifica gli stili del testo dello schema</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983BC1E8-07AB-4C92-88CA-450BF902E542}" type="slidenum">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it-IT"/>
          </a:p>
        </p:txBody>
      </p:sp>
      <p:sp>
        <p:nvSpPr>
          <p:cNvPr id="3" name="Segnaposto testo 2"/>
          <p:cNvSpPr txBox="1">
            <a:spLocks noGrp="1"/>
          </p:cNvSpPr>
          <p:nvPr>
            <p:ph type="body" idx="1"/>
          </p:nvPr>
        </p:nvSpPr>
        <p:spPr>
          <a:xfrm>
            <a:off x="503998" y="1769043"/>
            <a:ext cx="9071643" cy="4384438"/>
          </a:xfrm>
          <a:prstGeom prst="rect">
            <a:avLst/>
          </a:prstGeom>
          <a:noFill/>
          <a:ln>
            <a:noFill/>
          </a:ln>
        </p:spPr>
        <p:txBody>
          <a:bodyPr vert="horz" wrap="square" lIns="0" tIns="0" rIns="0" bIns="0" anchor="t" anchorCtr="0" compatLnSpc="1"/>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A9AC2906-F4BC-4A6B-AC9E-16EB0A01AEB1}"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Liberation Sans" pitchFamily="18"/>
          <a:ea typeface="Microsoft YaHei" pitchFamily="2"/>
        </a:defRPr>
      </a:lvl1pPr>
    </p:titleStyle>
    <p:bodyStyle>
      <a:lvl1pPr marL="0" marR="0" lvl="0" indent="0" defTabSz="914400" rtl="0" fontAlgn="auto" hangingPunct="0">
        <a:lnSpc>
          <a:spcPct val="100000"/>
        </a:lnSpc>
        <a:spcBef>
          <a:spcPts val="1415"/>
        </a:spcBef>
        <a:spcAft>
          <a:spcPts val="0"/>
        </a:spcAft>
        <a:buNone/>
        <a:tabLst/>
        <a:defRPr lang="it-IT" sz="3200" b="0" i="0" u="none" strike="noStrike" kern="1200" cap="none" spc="0" baseline="0">
          <a:solidFill>
            <a:srgbClr val="000000"/>
          </a:solidFill>
          <a:uFillTx/>
          <a:latin typeface="Liberation Sans" pitchFamily="18"/>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igura a mano libera 1"/>
          <p:cNvSpPr>
            <a:spLocks noMove="1" noResize="1"/>
          </p:cNvSpPr>
          <p:nvPr/>
        </p:nvSpPr>
        <p:spPr>
          <a:xfrm>
            <a:off x="0" y="7200003"/>
            <a:ext cx="10079998" cy="359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2C3E50"/>
          </a:solidFill>
          <a:ln>
            <a:noFill/>
            <a:prstDash val="solid"/>
          </a:ln>
        </p:spPr>
        <p:txBody>
          <a:bodyPr vert="horz" wrap="square" lIns="0" tIns="0" rIns="0" bIns="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FFFFFF"/>
              </a:solidFill>
              <a:uFillTx/>
              <a:latin typeface="Source Sans Pro Black" pitchFamily="34"/>
              <a:ea typeface="源ノ角ゴシック Heavy" pitchFamily="2"/>
              <a:cs typeface="Tahoma" pitchFamily="2"/>
            </a:endParaRPr>
          </a:p>
        </p:txBody>
      </p:sp>
      <p:sp>
        <p:nvSpPr>
          <p:cNvPr id="3" name="Figura a mano libera 2"/>
          <p:cNvSpPr/>
          <p:nvPr/>
        </p:nvSpPr>
        <p:spPr>
          <a:xfrm>
            <a:off x="0" y="0"/>
            <a:ext cx="10079998" cy="161999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2C3E50"/>
          </a:solidFill>
          <a:ln>
            <a:noFill/>
            <a:prstDash val="solid"/>
          </a:ln>
        </p:spPr>
        <p:txBody>
          <a:bodyPr vert="horz" wrap="square" lIns="0" tIns="0" rIns="0" bIns="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FFFFFF"/>
              </a:solidFill>
              <a:uFillTx/>
              <a:latin typeface="Source Sans Pro Black" pitchFamily="34"/>
              <a:ea typeface="源ノ角ゴシック Heavy" pitchFamily="2"/>
              <a:cs typeface="Tahoma" pitchFamily="2"/>
            </a:endParaRPr>
          </a:p>
        </p:txBody>
      </p:sp>
      <p:sp>
        <p:nvSpPr>
          <p:cNvPr id="4" name="Segnaposto titolo 3"/>
          <p:cNvSpPr txBox="1">
            <a:spLocks noGrp="1"/>
          </p:cNvSpPr>
          <p:nvPr>
            <p:ph type="title"/>
          </p:nvPr>
        </p:nvSpPr>
        <p:spPr>
          <a:xfrm>
            <a:off x="359999" y="301322"/>
            <a:ext cx="9359999" cy="958684"/>
          </a:xfrm>
          <a:prstGeom prst="rect">
            <a:avLst/>
          </a:prstGeom>
          <a:noFill/>
          <a:ln>
            <a:noFill/>
          </a:ln>
        </p:spPr>
        <p:txBody>
          <a:bodyPr vert="horz" wrap="square" lIns="0" tIns="0" rIns="0" bIns="0" anchor="ctr" anchorCtr="0" compatLnSpc="1"/>
          <a:lstStyle/>
          <a:p>
            <a:pPr lvl="0"/>
            <a:endParaRPr lang="it-IT"/>
          </a:p>
        </p:txBody>
      </p:sp>
      <p:sp>
        <p:nvSpPr>
          <p:cNvPr id="5" name="Segnaposto testo 4"/>
          <p:cNvSpPr txBox="1">
            <a:spLocks noGrp="1"/>
          </p:cNvSpPr>
          <p:nvPr>
            <p:ph type="body" idx="1"/>
          </p:nvPr>
        </p:nvSpPr>
        <p:spPr>
          <a:xfrm>
            <a:off x="359999" y="1979996"/>
            <a:ext cx="9359999" cy="5039999"/>
          </a:xfrm>
          <a:prstGeom prst="rect">
            <a:avLst/>
          </a:prstGeom>
          <a:noFill/>
          <a:ln>
            <a:noFill/>
          </a:ln>
        </p:spPr>
        <p:txBody>
          <a:bodyPr vert="horz" wrap="square" lIns="0" tIns="0" rIns="0" bIns="0" anchor="t" anchorCtr="0" compatLnSpc="1"/>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txBox="1">
            <a:spLocks noGrp="1"/>
          </p:cNvSpPr>
          <p:nvPr>
            <p:ph type="dt" sz="half" idx="2"/>
          </p:nvPr>
        </p:nvSpPr>
        <p:spPr>
          <a:xfrm>
            <a:off x="359999" y="7200003"/>
            <a:ext cx="2880003" cy="359999"/>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n-US" sz="1800" b="1" i="0" u="none" strike="noStrike" kern="1200" cap="none" spc="0" baseline="0">
                <a:solidFill>
                  <a:srgbClr val="FFFFFF"/>
                </a:solidFill>
                <a:uFillTx/>
                <a:latin typeface="Source Sans Pro Black" pitchFamily="34"/>
                <a:ea typeface="源ノ角ゴシック Heavy" pitchFamily="2"/>
                <a:cs typeface="Tahoma" pitchFamily="2"/>
              </a:defRPr>
            </a:lvl1pPr>
          </a:lstStyle>
          <a:p>
            <a:pPr lvl="0"/>
            <a:endParaRPr lang="en-US"/>
          </a:p>
        </p:txBody>
      </p:sp>
      <p:sp>
        <p:nvSpPr>
          <p:cNvPr id="7" name="Segnaposto piè di pagina 6"/>
          <p:cNvSpPr txBox="1">
            <a:spLocks noGrp="1"/>
          </p:cNvSpPr>
          <p:nvPr>
            <p:ph type="ftr" sz="quarter" idx="3"/>
          </p:nvPr>
        </p:nvSpPr>
        <p:spPr>
          <a:xfrm>
            <a:off x="3420002" y="7200003"/>
            <a:ext cx="3240002" cy="359999"/>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it-IT" sz="1800" b="1" i="0" u="none" strike="noStrike" kern="1200" cap="none" spc="0" baseline="0">
                <a:solidFill>
                  <a:srgbClr val="FFFFFF"/>
                </a:solidFill>
                <a:uFillTx/>
                <a:latin typeface="Source Sans Pro Black" pitchFamily="34"/>
                <a:ea typeface="源ノ角ゴシック Heavy" pitchFamily="2"/>
                <a:cs typeface="Tahoma" pitchFamily="2"/>
              </a:defRPr>
            </a:lvl1pPr>
          </a:lstStyle>
          <a:p>
            <a:pPr lvl="0"/>
            <a:endParaRPr lang="it-IT"/>
          </a:p>
        </p:txBody>
      </p:sp>
      <p:sp>
        <p:nvSpPr>
          <p:cNvPr id="8" name="Figura a mano libera 7"/>
          <p:cNvSpPr/>
          <p:nvPr/>
        </p:nvSpPr>
        <p:spPr>
          <a:xfrm>
            <a:off x="9270004" y="6893999"/>
            <a:ext cx="539998" cy="53999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1ABC9C"/>
          </a:solidFill>
          <a:ln>
            <a:noFill/>
            <a:prstDash val="solid"/>
          </a:ln>
        </p:spPr>
        <p:txBody>
          <a:bodyPr vert="horz" wrap="square" lIns="0" tIns="0" rIns="0" bIns="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1" i="0" u="none" strike="noStrike" kern="1200" cap="none" spc="0" baseline="0">
              <a:solidFill>
                <a:srgbClr val="FFFFFF"/>
              </a:solidFill>
              <a:uFillTx/>
              <a:latin typeface="Source Sans Pro Black" pitchFamily="34"/>
              <a:ea typeface="源ノ角ゴシック Heavy" pitchFamily="2"/>
              <a:cs typeface="Tahoma" pitchFamily="2"/>
            </a:endParaRPr>
          </a:p>
        </p:txBody>
      </p:sp>
      <p:sp>
        <p:nvSpPr>
          <p:cNvPr id="9" name="Segnaposto numero diapositiva 8"/>
          <p:cNvSpPr txBox="1">
            <a:spLocks noGrp="1"/>
          </p:cNvSpPr>
          <p:nvPr>
            <p:ph type="sldNum" sz="quarter" idx="4"/>
          </p:nvPr>
        </p:nvSpPr>
        <p:spPr>
          <a:xfrm>
            <a:off x="9179999" y="6803995"/>
            <a:ext cx="719998" cy="719998"/>
          </a:xfrm>
          <a:prstGeom prst="rect">
            <a:avLst/>
          </a:prstGeom>
          <a:noFill/>
          <a:ln>
            <a:noFill/>
          </a:ln>
        </p:spPr>
        <p:txBody>
          <a:bodyPr vert="horz" wrap="square" lIns="0" tIns="0" rIns="0" bIns="0" anchor="ctr" anchorCtr="1" compatLnSpc="1"/>
          <a:lstStyle>
            <a:lvl1pPr marL="0" marR="0" lvl="0" indent="0" algn="ctr" defTabSz="914400" rtl="0" fontAlgn="auto" hangingPunct="0">
              <a:lnSpc>
                <a:spcPct val="100000"/>
              </a:lnSpc>
              <a:spcBef>
                <a:spcPts val="0"/>
              </a:spcBef>
              <a:spcAft>
                <a:spcPts val="0"/>
              </a:spcAft>
              <a:buNone/>
              <a:tabLst/>
              <a:defRPr lang="it-IT" sz="1800" b="1" i="0" u="none" strike="noStrike" kern="1200" cap="none" spc="0" baseline="0">
                <a:solidFill>
                  <a:srgbClr val="FFFFFF"/>
                </a:solidFill>
                <a:uFillTx/>
                <a:latin typeface="Source Sans Pro Black" pitchFamily="34"/>
                <a:ea typeface="源ノ角ゴシック Heavy" pitchFamily="2"/>
                <a:cs typeface="Tahoma" pitchFamily="2"/>
              </a:defRPr>
            </a:lvl1pPr>
          </a:lstStyle>
          <a:p>
            <a:pPr lvl="0"/>
            <a:fld id="{CDAF16F0-7EEE-4974-80A8-57AB04F17511}" type="slidenum">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l" defTabSz="914400" rtl="0" fontAlgn="auto" hangingPunct="1">
        <a:lnSpc>
          <a:spcPct val="100000"/>
        </a:lnSpc>
        <a:spcBef>
          <a:spcPts val="0"/>
        </a:spcBef>
        <a:spcAft>
          <a:spcPts val="0"/>
        </a:spcAft>
        <a:buNone/>
        <a:tabLst/>
        <a:defRPr lang="it-IT" sz="3600" b="1" i="0" u="none" strike="noStrike" kern="1200" cap="none" spc="0" baseline="0">
          <a:solidFill>
            <a:srgbClr val="FFFFFF"/>
          </a:solidFill>
          <a:uFillTx/>
          <a:latin typeface="Source Sans Pro Black" pitchFamily="34"/>
        </a:defRPr>
      </a:lvl1pPr>
    </p:titleStyle>
    <p:bodyStyle>
      <a:lvl1pPr marL="0" marR="0" lvl="0" indent="0" defTabSz="914400" rtl="0" fontAlgn="auto" hangingPunct="1">
        <a:lnSpc>
          <a:spcPct val="100000"/>
        </a:lnSpc>
        <a:spcBef>
          <a:spcPts val="0"/>
        </a:spcBef>
        <a:spcAft>
          <a:spcPts val="1415"/>
        </a:spcAft>
        <a:buNone/>
        <a:tabLst/>
        <a:defRPr lang="it-IT" sz="3200" b="1" i="0" u="none" strike="noStrike" kern="1200" cap="none" spc="0" baseline="0">
          <a:solidFill>
            <a:srgbClr val="2C3E50"/>
          </a:solidFill>
          <a:uFillTx/>
          <a:latin typeface="Source Sans Pro Semibold"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8" y="301322"/>
            <a:ext cx="9071643" cy="1262155"/>
          </a:xfrm>
        </p:spPr>
        <p:txBody>
          <a:bodyPr/>
          <a:lstStyle/>
          <a:p>
            <a:pPr lvl="0"/>
            <a:r>
              <a:rPr lang="it-IT"/>
              <a:t>MIAMI</a:t>
            </a:r>
          </a:p>
        </p:txBody>
      </p:sp>
      <p:sp>
        <p:nvSpPr>
          <p:cNvPr id="3" name="Sottotitolo 2"/>
          <p:cNvSpPr txBox="1">
            <a:spLocks noGrp="1"/>
          </p:cNvSpPr>
          <p:nvPr>
            <p:ph type="subTitle" idx="4294967295"/>
          </p:nvPr>
        </p:nvSpPr>
        <p:spPr>
          <a:xfrm>
            <a:off x="143999" y="1879558"/>
            <a:ext cx="9071643" cy="4384438"/>
          </a:xfrm>
        </p:spPr>
        <p:txBody>
          <a:bodyPr/>
          <a:lstStyle/>
          <a:p>
            <a:pPr lvl="0" algn="ctr" hangingPunct="0"/>
            <a:r>
              <a:rPr lang="it-IT" sz="2400" b="0">
                <a:latin typeface="Source Sans Pro" pitchFamily="34"/>
              </a:rPr>
              <a:t>POPOLAZIONE</a:t>
            </a:r>
          </a:p>
          <a:p>
            <a:pPr lvl="0" algn="l" hangingPunct="0"/>
            <a:endParaRPr lang="it-IT" sz="2400" b="0"/>
          </a:p>
          <a:p>
            <a:pPr lvl="0" algn="l" hangingPunct="0"/>
            <a:r>
              <a:rPr lang="it-IT" sz="2400" b="0"/>
              <a:t>Miami è una città di 430.332 abitanti degli Stati Uniti d'America, capoluogo della Contea di Miami-Dade, in Florida.</a:t>
            </a:r>
          </a:p>
          <a:p>
            <a:pPr lvl="0" algn="l" hangingPunct="0"/>
            <a:r>
              <a:rPr lang="it-IT" sz="2400" b="0"/>
              <a:t>Miami fu fondata come città il 27 luglio 1896 con circa 400 abitanti.</a:t>
            </a:r>
          </a:p>
          <a:p>
            <a:pPr lvl="0" algn="l" hangingPunct="0"/>
            <a:r>
              <a:rPr lang="it-IT" sz="2400" b="0"/>
              <a:t>Nel 1940 vi risedevano già 172.172 abitanti. La città viene spesso confusa con Miami beach.</a:t>
            </a:r>
          </a:p>
        </p:txBody>
      </p:sp>
      <p:sp>
        <p:nvSpPr>
          <p:cNvPr id="4" name="CasellaDiTesto 3"/>
          <p:cNvSpPr txBox="1"/>
          <p:nvPr/>
        </p:nvSpPr>
        <p:spPr>
          <a:xfrm>
            <a:off x="0" y="2808003"/>
            <a:ext cx="9699479" cy="858603"/>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Liberation Sans" pitchFamily="18"/>
                <a:ea typeface="Microsoft YaHei" pitchFamily="2"/>
                <a:cs typeface="Mangal" pitchFamily="2"/>
              </a:rPr>
              <a:t> </a:t>
            </a:r>
          </a:p>
        </p:txBody>
      </p:sp>
      <p:pic>
        <p:nvPicPr>
          <p:cNvPr id="5" name=""/>
          <p:cNvPicPr>
            <a:picLocks noChangeAspect="1"/>
          </p:cNvPicPr>
          <p:nvPr/>
        </p:nvPicPr>
        <p:blipFill>
          <a:blip r:embed="rId3" cstate="print">
            <a:alphaModFix/>
            <a:lum/>
          </a:blip>
          <a:srcRect/>
          <a:stretch>
            <a:fillRect/>
          </a:stretch>
        </p:blipFill>
        <p:spPr>
          <a:xfrm rot="55795">
            <a:off x="5896701" y="5214750"/>
            <a:ext cx="2826355" cy="1719721"/>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a:t>territorio</a:t>
            </a:r>
          </a:p>
        </p:txBody>
      </p:sp>
      <p:sp>
        <p:nvSpPr>
          <p:cNvPr id="3" name="Segnaposto testo 2"/>
          <p:cNvSpPr txBox="1">
            <a:spLocks noGrp="1"/>
          </p:cNvSpPr>
          <p:nvPr>
            <p:ph type="body" idx="4294967295"/>
          </p:nvPr>
        </p:nvSpPr>
        <p:spPr/>
        <p:txBody>
          <a:bodyPr/>
          <a:lstStyle/>
          <a:p>
            <a:pPr lvl="0">
              <a:buClr>
                <a:srgbClr val="2C3E50"/>
              </a:buClr>
              <a:buSzPct val="45000"/>
              <a:buFont typeface="StarSymbol"/>
              <a:buChar char="●"/>
            </a:pPr>
            <a:r>
              <a:rPr lang="it-IT" sz="2400"/>
              <a:t>Miami è situata sulla costa sud-orientale dello stato della Florida.</a:t>
            </a:r>
          </a:p>
          <a:p>
            <a:pPr lvl="0">
              <a:buClr>
                <a:srgbClr val="2C3E50"/>
              </a:buClr>
              <a:buSzPct val="45000"/>
              <a:buFont typeface="StarSymbol"/>
              <a:buChar char="●"/>
            </a:pPr>
            <a:r>
              <a:rPr lang="it-IT" sz="2400"/>
              <a:t>In termini di area, Miami è una tra le città più piccole tra le principali città degli Stati Uniti. La superficie rocciosa nel sottosuolo di Miami è olite o calcare. questo strato roccioso è ricoperto da uno strato più sottile spesso non più di 15 metri. il calcare si è formato a seguito dei cambiamenti del livello del mare.</a:t>
            </a:r>
          </a:p>
        </p:txBody>
      </p:sp>
      <p:pic>
        <p:nvPicPr>
          <p:cNvPr id="4" name=""/>
          <p:cNvPicPr>
            <a:picLocks noChangeAspect="1"/>
          </p:cNvPicPr>
          <p:nvPr/>
        </p:nvPicPr>
        <p:blipFill>
          <a:blip r:embed="rId3" cstate="print">
            <a:alphaModFix/>
            <a:lum/>
          </a:blip>
          <a:srcRect/>
          <a:stretch>
            <a:fillRect/>
          </a:stretch>
        </p:blipFill>
        <p:spPr>
          <a:xfrm rot="11413">
            <a:off x="5880140" y="5057875"/>
            <a:ext cx="3404521" cy="2010957"/>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a:t>curiosità</a:t>
            </a:r>
          </a:p>
        </p:txBody>
      </p:sp>
      <p:sp>
        <p:nvSpPr>
          <p:cNvPr id="3" name="Segnaposto testo 2"/>
          <p:cNvSpPr txBox="1">
            <a:spLocks noGrp="1"/>
          </p:cNvSpPr>
          <p:nvPr>
            <p:ph type="body" idx="4294967295"/>
          </p:nvPr>
        </p:nvSpPr>
        <p:spPr/>
        <p:txBody>
          <a:bodyPr/>
          <a:lstStyle/>
          <a:p>
            <a:pPr lvl="0">
              <a:buClr>
                <a:srgbClr val="2C3E50"/>
              </a:buClr>
              <a:buSzPct val="45000"/>
              <a:buFont typeface="StarSymbol"/>
              <a:buChar char="●"/>
            </a:pPr>
            <a:r>
              <a:rPr lang="it-IT"/>
              <a:t>Si racconta che sui fondali dell’oceano si trovano ancora molti tesori. Si dice che pirati come Barbanera abbiano lasciato nell’oceano tesori di enormi quantità. Infatti molti turisti hanno trovato oro e argento sia a terra che in mare. Dato il clima caldo della città la crema solare e stata inventata proprio in questo posto da Benjamin Green.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a:t>storia</a:t>
            </a:r>
          </a:p>
        </p:txBody>
      </p:sp>
      <p:sp>
        <p:nvSpPr>
          <p:cNvPr id="3" name="Segnaposto testo 2"/>
          <p:cNvSpPr txBox="1">
            <a:spLocks noGrp="1"/>
          </p:cNvSpPr>
          <p:nvPr>
            <p:ph type="body" idx="4294967295"/>
          </p:nvPr>
        </p:nvSpPr>
        <p:spPr>
          <a:xfrm>
            <a:off x="287999" y="1799996"/>
            <a:ext cx="9359999" cy="5039999"/>
          </a:xfrm>
        </p:spPr>
        <p:txBody>
          <a:bodyPr/>
          <a:lstStyle/>
          <a:p>
            <a:pPr lvl="0">
              <a:buClr>
                <a:srgbClr val="2C3E50"/>
              </a:buClr>
              <a:buSzPct val="45000"/>
              <a:buFont typeface="StarSymbol"/>
              <a:buChar char="●"/>
            </a:pPr>
            <a:r>
              <a:rPr lang="it-IT"/>
              <a:t>I primi ad arrivare in Florida furono Vicente Yànez Pinzòn  e Amerigo Vespucci. Questa zona fu abitata, per più di mille anni, da tribù indigene. Quando arrivò il condottiero spagnolo qui vivevano varie tribù, fra cui quella degli “indiani miami”, che diedero il nome al fiume Miami e successivamente alla città.  </a:t>
            </a:r>
          </a:p>
        </p:txBody>
      </p:sp>
      <p:pic>
        <p:nvPicPr>
          <p:cNvPr id="4" name=""/>
          <p:cNvPicPr>
            <a:picLocks noChangeAspect="1"/>
          </p:cNvPicPr>
          <p:nvPr/>
        </p:nvPicPr>
        <p:blipFill>
          <a:blip r:embed="rId3" cstate="print">
            <a:alphaModFix/>
            <a:lum/>
          </a:blip>
          <a:srcRect/>
          <a:stretch>
            <a:fillRect/>
          </a:stretch>
        </p:blipFill>
        <p:spPr>
          <a:xfrm rot="7804">
            <a:off x="192966" y="6153007"/>
            <a:ext cx="9733321" cy="1256760"/>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a:t>Gli sport</a:t>
            </a:r>
          </a:p>
        </p:txBody>
      </p:sp>
      <p:sp>
        <p:nvSpPr>
          <p:cNvPr id="3" name="Segnaposto testo 2"/>
          <p:cNvSpPr txBox="1">
            <a:spLocks noGrp="1"/>
          </p:cNvSpPr>
          <p:nvPr>
            <p:ph type="body" idx="4294967295"/>
          </p:nvPr>
        </p:nvSpPr>
        <p:spPr/>
        <p:txBody>
          <a:bodyPr/>
          <a:lstStyle/>
          <a:p>
            <a:pPr lvl="0"/>
            <a:r>
              <a:rPr lang="it-IT"/>
              <a:t>Miami ospita ogni anno al Dolphin Stadium una delle quattro finali nazionali riservate ai campionati studenteschi di football americano, inoltre a Homestead ha sede ha sede l’Homestead-Miami Speedway, circuito dove si disputano le gare delle più importanti serie automobilistiche.</a:t>
            </a:r>
          </a:p>
        </p:txBody>
      </p:sp>
      <p:pic>
        <p:nvPicPr>
          <p:cNvPr id="4" name=""/>
          <p:cNvPicPr>
            <a:picLocks noChangeAspect="1"/>
          </p:cNvPicPr>
          <p:nvPr/>
        </p:nvPicPr>
        <p:blipFill>
          <a:blip r:embed="rId3" cstate="print">
            <a:alphaModFix/>
            <a:lum/>
          </a:blip>
          <a:srcRect/>
          <a:stretch>
            <a:fillRect/>
          </a:stretch>
        </p:blipFill>
        <p:spPr>
          <a:xfrm>
            <a:off x="78839" y="5759997"/>
            <a:ext cx="6041157" cy="1655996"/>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ottotitolo 1"/>
          <p:cNvSpPr txBox="1">
            <a:spLocks noGrp="1"/>
          </p:cNvSpPr>
          <p:nvPr>
            <p:ph type="subTitle" idx="4294967295"/>
          </p:nvPr>
        </p:nvSpPr>
        <p:spPr>
          <a:xfrm>
            <a:off x="215999" y="1655996"/>
            <a:ext cx="9359999" cy="4445282"/>
          </a:xfrm>
        </p:spPr>
        <p:txBody>
          <a:bodyPr anchor="ctr" anchorCtr="1">
            <a:spAutoFit/>
          </a:bodyPr>
          <a:lstStyle/>
          <a:p>
            <a:endParaRPr lang="it-IT"/>
          </a:p>
        </p:txBody>
      </p:sp>
      <p:pic>
        <p:nvPicPr>
          <p:cNvPr id="3" name=""/>
          <p:cNvPicPr>
            <a:picLocks noChangeAspect="1"/>
          </p:cNvPicPr>
          <p:nvPr/>
        </p:nvPicPr>
        <p:blipFill>
          <a:blip r:embed="rId3" cstate="print">
            <a:alphaModFix/>
            <a:lum/>
          </a:blip>
          <a:srcRect/>
          <a:stretch>
            <a:fillRect/>
          </a:stretch>
        </p:blipFill>
        <p:spPr>
          <a:xfrm>
            <a:off x="143999" y="1727996"/>
            <a:ext cx="4032001" cy="3096002"/>
          </a:xfrm>
          <a:prstGeom prst="rect">
            <a:avLst/>
          </a:prstGeom>
          <a:noFill/>
          <a:ln>
            <a:noFill/>
          </a:ln>
        </p:spPr>
      </p:pic>
      <p:pic>
        <p:nvPicPr>
          <p:cNvPr id="4" name=""/>
          <p:cNvPicPr>
            <a:picLocks noChangeAspect="1"/>
          </p:cNvPicPr>
          <p:nvPr/>
        </p:nvPicPr>
        <p:blipFill>
          <a:blip r:embed="rId4" cstate="print">
            <a:alphaModFix/>
            <a:lum/>
          </a:blip>
          <a:srcRect/>
          <a:stretch>
            <a:fillRect/>
          </a:stretch>
        </p:blipFill>
        <p:spPr>
          <a:xfrm>
            <a:off x="4320722" y="1727996"/>
            <a:ext cx="5615275" cy="4238280"/>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ottotitolo 1"/>
          <p:cNvSpPr txBox="1">
            <a:spLocks noGrp="1"/>
          </p:cNvSpPr>
          <p:nvPr>
            <p:ph type="subTitle" idx="4294967295"/>
          </p:nvPr>
        </p:nvSpPr>
        <p:spPr>
          <a:xfrm>
            <a:off x="215999" y="1655996"/>
            <a:ext cx="9359999" cy="4445282"/>
          </a:xfrm>
        </p:spPr>
        <p:txBody>
          <a:bodyPr anchor="ctr" anchorCtr="1"/>
          <a:lstStyle/>
          <a:p>
            <a:pPr lvl="0" algn="ctr" hangingPunct="0"/>
            <a:r>
              <a:rPr lang="it-IT" sz="9600" b="0">
                <a:latin typeface="Source Sans Pro" pitchFamily="34"/>
              </a:rPr>
              <a:t>FINE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dnight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305</Words>
  <Application>Microsoft Office PowerPoint</Application>
  <PresentationFormat>Presentazione su schermo (4:3)</PresentationFormat>
  <Paragraphs>24</Paragraphs>
  <Slides>7</Slides>
  <Notes>7</Notes>
  <HiddenSlides>0</HiddenSlides>
  <MMClips>0</MMClips>
  <ScaleCrop>false</ScaleCrop>
  <HeadingPairs>
    <vt:vector size="4" baseType="variant">
      <vt:variant>
        <vt:lpstr>Tema</vt:lpstr>
      </vt:variant>
      <vt:variant>
        <vt:i4>2</vt:i4>
      </vt:variant>
      <vt:variant>
        <vt:lpstr>Titoli diapositive</vt:lpstr>
      </vt:variant>
      <vt:variant>
        <vt:i4>7</vt:i4>
      </vt:variant>
    </vt:vector>
  </HeadingPairs>
  <TitlesOfParts>
    <vt:vector size="9" baseType="lpstr">
      <vt:lpstr>Predefinito</vt:lpstr>
      <vt:lpstr>midnightblue</vt:lpstr>
      <vt:lpstr>MIAMI</vt:lpstr>
      <vt:lpstr>territorio</vt:lpstr>
      <vt:lpstr>curiosità</vt:lpstr>
      <vt:lpstr>storia</vt:lpstr>
      <vt:lpstr>Gli sport</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MIAMI</dc:title>
  <dc:creator>fede</dc:creator>
  <cp:lastModifiedBy>fede</cp:lastModifiedBy>
  <cp:revision>3</cp:revision>
  <dcterms:created xsi:type="dcterms:W3CDTF">2017-12-14T16:44:03Z</dcterms:created>
  <dcterms:modified xsi:type="dcterms:W3CDTF">2017-12-22T18:34:30Z</dcterms:modified>
</cp:coreProperties>
</file>