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46" y="-96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Immagine 33"/>
          <p:cNvPicPr/>
          <p:nvPr/>
        </p:nvPicPr>
        <p:blipFill>
          <a:blip r:embed="rId2" cstate="print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Immagine 34"/>
          <p:cNvPicPr/>
          <p:nvPr/>
        </p:nvPicPr>
        <p:blipFill>
          <a:blip r:embed="rId2" cstate="print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092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magine 69"/>
          <p:cNvPicPr/>
          <p:nvPr/>
        </p:nvPicPr>
        <p:blipFill>
          <a:blip r:embed="rId2" cstate="print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Immagine 70"/>
          <p:cNvPicPr/>
          <p:nvPr/>
        </p:nvPicPr>
        <p:blipFill>
          <a:blip r:embed="rId2" cstate="print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092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Immagine 105"/>
          <p:cNvPicPr/>
          <p:nvPr/>
        </p:nvPicPr>
        <p:blipFill>
          <a:blip r:embed="rId2" cstate="print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07" name="Immagine 106"/>
          <p:cNvPicPr/>
          <p:nvPr/>
        </p:nvPicPr>
        <p:blipFill>
          <a:blip r:embed="rId2" cstate="print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092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0920" cy="43837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504000" y="235800"/>
            <a:ext cx="9070920" cy="24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I. C SASSUOLO 1 CENTRO EST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Scuole dell’Infanzia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Centro Storico – Peter Pan- Sant’Agostino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LEARN AND PLAY... WITH ENGLISH GAME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Percorso in lingua inglese per i bambini delle Scuole dell’Infanzia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Gennaio - Maggio 2018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A.S. 2017/2018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IMPARARE A CONTARE FINO A 10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" name="Immagine 140"/>
          <p:cNvPicPr/>
          <p:nvPr/>
        </p:nvPicPr>
        <p:blipFill>
          <a:blip r:embed="rId2" cstate="print"/>
          <a:stretch/>
        </p:blipFill>
        <p:spPr>
          <a:xfrm>
            <a:off x="691920" y="1296000"/>
            <a:ext cx="3421440" cy="3815640"/>
          </a:xfrm>
          <a:prstGeom prst="rect">
            <a:avLst/>
          </a:prstGeom>
          <a:ln>
            <a:noFill/>
          </a:ln>
        </p:spPr>
      </p:pic>
      <p:pic>
        <p:nvPicPr>
          <p:cNvPr id="142" name="Immagine 141"/>
          <p:cNvPicPr/>
          <p:nvPr/>
        </p:nvPicPr>
        <p:blipFill>
          <a:blip r:embed="rId3" cstate="print"/>
          <a:stretch/>
        </p:blipFill>
        <p:spPr>
          <a:xfrm>
            <a:off x="4392000" y="1296000"/>
            <a:ext cx="5084640" cy="381384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792000" y="5544000"/>
            <a:ext cx="8711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TOMBOLA DEI NUMERI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PARTI DEL CORPO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Immagine 144"/>
          <p:cNvPicPr/>
          <p:nvPr/>
        </p:nvPicPr>
        <p:blipFill>
          <a:blip r:embed="rId2" cstate="print"/>
          <a:stretch/>
        </p:blipFill>
        <p:spPr>
          <a:xfrm>
            <a:off x="235800" y="1328760"/>
            <a:ext cx="3603960" cy="2702880"/>
          </a:xfrm>
          <a:prstGeom prst="rect">
            <a:avLst/>
          </a:prstGeom>
          <a:ln>
            <a:noFill/>
          </a:ln>
        </p:spPr>
      </p:pic>
      <p:pic>
        <p:nvPicPr>
          <p:cNvPr id="146" name="Immagine 145"/>
          <p:cNvPicPr/>
          <p:nvPr/>
        </p:nvPicPr>
        <p:blipFill>
          <a:blip r:embed="rId3" cstate="print"/>
          <a:stretch/>
        </p:blipFill>
        <p:spPr>
          <a:xfrm>
            <a:off x="5640120" y="1296000"/>
            <a:ext cx="3647520" cy="2735640"/>
          </a:xfrm>
          <a:prstGeom prst="rect">
            <a:avLst/>
          </a:prstGeom>
          <a:ln>
            <a:noFill/>
          </a:ln>
        </p:spPr>
      </p:pic>
      <p:pic>
        <p:nvPicPr>
          <p:cNvPr id="147" name="Immagine 146"/>
          <p:cNvPicPr/>
          <p:nvPr/>
        </p:nvPicPr>
        <p:blipFill>
          <a:blip r:embed="rId4" cstate="print"/>
          <a:stretch/>
        </p:blipFill>
        <p:spPr>
          <a:xfrm>
            <a:off x="1188000" y="4248000"/>
            <a:ext cx="2267640" cy="3023640"/>
          </a:xfrm>
          <a:prstGeom prst="rect">
            <a:avLst/>
          </a:prstGeom>
          <a:ln>
            <a:noFill/>
          </a:ln>
        </p:spPr>
      </p:pic>
      <p:pic>
        <p:nvPicPr>
          <p:cNvPr id="148" name="Immagine 147"/>
          <p:cNvPicPr/>
          <p:nvPr/>
        </p:nvPicPr>
        <p:blipFill>
          <a:blip r:embed="rId5" cstate="print"/>
          <a:stretch/>
        </p:blipFill>
        <p:spPr>
          <a:xfrm>
            <a:off x="6264000" y="4176000"/>
            <a:ext cx="2375640" cy="316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MEMORIZZARE I NOMI DEGLI ANIMALI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0" name="Immagine 149"/>
          <p:cNvPicPr/>
          <p:nvPr/>
        </p:nvPicPr>
        <p:blipFill>
          <a:blip r:embed="rId2" cstate="print"/>
          <a:stretch/>
        </p:blipFill>
        <p:spPr>
          <a:xfrm>
            <a:off x="504000" y="1708560"/>
            <a:ext cx="3743640" cy="2808000"/>
          </a:xfrm>
          <a:prstGeom prst="rect">
            <a:avLst/>
          </a:prstGeom>
          <a:ln>
            <a:noFill/>
          </a:ln>
        </p:spPr>
      </p:pic>
      <p:pic>
        <p:nvPicPr>
          <p:cNvPr id="151" name="Immagine 150"/>
          <p:cNvPicPr/>
          <p:nvPr/>
        </p:nvPicPr>
        <p:blipFill>
          <a:blip r:embed="rId3" cstate="print"/>
          <a:stretch/>
        </p:blipFill>
        <p:spPr>
          <a:xfrm>
            <a:off x="5472000" y="1656000"/>
            <a:ext cx="3743640" cy="2807640"/>
          </a:xfrm>
          <a:prstGeom prst="rect">
            <a:avLst/>
          </a:prstGeom>
          <a:ln>
            <a:noFill/>
          </a:ln>
        </p:spPr>
      </p:pic>
      <p:pic>
        <p:nvPicPr>
          <p:cNvPr id="152" name="Immagine 151"/>
          <p:cNvPicPr/>
          <p:nvPr/>
        </p:nvPicPr>
        <p:blipFill>
          <a:blip r:embed="rId4" cstate="print"/>
          <a:stretch/>
        </p:blipFill>
        <p:spPr>
          <a:xfrm>
            <a:off x="598320" y="4606560"/>
            <a:ext cx="3505320" cy="2629080"/>
          </a:xfrm>
          <a:prstGeom prst="rect">
            <a:avLst/>
          </a:prstGeom>
          <a:ln>
            <a:noFill/>
          </a:ln>
        </p:spPr>
      </p:pic>
      <p:pic>
        <p:nvPicPr>
          <p:cNvPr id="153" name="Immagine 152"/>
          <p:cNvPicPr/>
          <p:nvPr/>
        </p:nvPicPr>
        <p:blipFill>
          <a:blip r:embed="rId5" cstate="print"/>
          <a:stretch/>
        </p:blipFill>
        <p:spPr>
          <a:xfrm>
            <a:off x="5544000" y="4590000"/>
            <a:ext cx="3527640" cy="264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ASSOCIARE IL NOME AD ALCUNI CIBO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Immagine 154"/>
          <p:cNvPicPr/>
          <p:nvPr/>
        </p:nvPicPr>
        <p:blipFill>
          <a:blip r:embed="rId2" cstate="print"/>
          <a:stretch/>
        </p:blipFill>
        <p:spPr>
          <a:xfrm rot="5365800">
            <a:off x="504360" y="1727280"/>
            <a:ext cx="3671640" cy="4260600"/>
          </a:xfrm>
          <a:prstGeom prst="rect">
            <a:avLst/>
          </a:prstGeom>
          <a:ln>
            <a:noFill/>
          </a:ln>
        </p:spPr>
      </p:pic>
      <p:pic>
        <p:nvPicPr>
          <p:cNvPr id="156" name="Immagine 155"/>
          <p:cNvPicPr/>
          <p:nvPr/>
        </p:nvPicPr>
        <p:blipFill>
          <a:blip r:embed="rId3" cstate="print"/>
          <a:stretch/>
        </p:blipFill>
        <p:spPr>
          <a:xfrm>
            <a:off x="4946760" y="1982160"/>
            <a:ext cx="4844880" cy="363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PRESENTAZIONI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Immagine 157"/>
          <p:cNvPicPr/>
          <p:nvPr/>
        </p:nvPicPr>
        <p:blipFill>
          <a:blip r:embed="rId2" cstate="print"/>
          <a:stretch/>
        </p:blipFill>
        <p:spPr>
          <a:xfrm>
            <a:off x="912240" y="1656000"/>
            <a:ext cx="4055400" cy="4895640"/>
          </a:xfrm>
          <a:prstGeom prst="rect">
            <a:avLst/>
          </a:prstGeom>
          <a:ln>
            <a:noFill/>
          </a:ln>
        </p:spPr>
      </p:pic>
      <p:pic>
        <p:nvPicPr>
          <p:cNvPr id="159" name="Immagine 158"/>
          <p:cNvPicPr/>
          <p:nvPr/>
        </p:nvPicPr>
        <p:blipFill>
          <a:blip r:embed="rId3" cstate="print"/>
          <a:stretch/>
        </p:blipFill>
        <p:spPr>
          <a:xfrm>
            <a:off x="5400000" y="1656000"/>
            <a:ext cx="3704760" cy="493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RENDICONTAZIONE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rendicontazione del presente progetto verrà pubblicata sul sito dell’istituto comprensivo,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Pubblicità del progetto è stata fatta su quotidiani locali e on line.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ARTICOLI DI GIORNALE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 ON LINE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4" name="Immagine 163"/>
          <p:cNvPicPr/>
          <p:nvPr/>
        </p:nvPicPr>
        <p:blipFill>
          <a:blip r:embed="rId2" cstate="print"/>
          <a:stretch/>
        </p:blipFill>
        <p:spPr>
          <a:xfrm>
            <a:off x="4824000" y="2232000"/>
            <a:ext cx="4786560" cy="3589920"/>
          </a:xfrm>
          <a:prstGeom prst="rect">
            <a:avLst/>
          </a:prstGeom>
          <a:ln>
            <a:noFill/>
          </a:ln>
        </p:spPr>
      </p:pic>
      <p:pic>
        <p:nvPicPr>
          <p:cNvPr id="165" name="Immagine 164"/>
          <p:cNvPicPr/>
          <p:nvPr/>
        </p:nvPicPr>
        <p:blipFill>
          <a:blip r:embed="rId3" cstate="print"/>
          <a:stretch/>
        </p:blipFill>
        <p:spPr>
          <a:xfrm>
            <a:off x="786960" y="1769040"/>
            <a:ext cx="3389040" cy="451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LEARN AND PLAY...WITH ENGLISH GAME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504000" y="1682280"/>
            <a:ext cx="9070920" cy="455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Il percorso in Lingua Inglese nasce come ampliamento dell’esperienza effettuata nel Plesso “Peter Pan”,finanziata dall’Amministrazione Comunale di Sassuolo, iniziata durante lo scorso anno scolastico e conclusa a Dicembre 2017.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Pertanto attività, esperienze e metodologie proposte risultano estremamente innovative.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L’intera progettazione è stata realizzata in continutà con il progetto “I corpi ascoltano nuove lingue”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ARTICOLAZIONE DEL PROGETTO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504000" y="1226520"/>
            <a:ext cx="9070920" cy="546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Il progetto è stato realizzato da quattro docenti di lingua inglese, esperti L2, </a:t>
            </a: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reclutati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tramite selezione interna all’istituto.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Ciascun docente ha presentato attività concordate e progettate insieme agli altri docenti, adeguando le proposte e le metodologie </a:t>
            </a: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didattiche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 gruppo di bambini con il quale ha operato.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Per </a:t>
            </a:r>
            <a:r>
              <a:rPr lang="it-IT" sz="32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continuità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una volta iniziato il percorso, i docenti hanno terminato il progetto all’interno del medesimo plesso, con lo stesso gruppo di bambini, ciascuno per 16 incontri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4400" b="0" strike="noStrike" spc="-1">
                <a:solidFill>
                  <a:srgbClr val="23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 AND PLAY…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23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CODE &amp; PLA(I)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504000" y="176868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Il progetto di lingua inglese, si inserisce all’interno del progetto d’istituto “Code &amp;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(i)”: attivato nei tre plessi di scuola dell’infanzia.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particolare i bambini hanno avuto modo di </a:t>
            </a: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esplorare la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dimensione propria delle nuove tecnologie oltre alle sonorità ed all’acquisizione di nuovi vocaboli della lingua inglese, legati all’ambiente multimediale ed </a:t>
            </a: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alla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realtà che li circonda</a:t>
            </a:r>
            <a:r>
              <a:rPr lang="it-IT" sz="105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.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535040" y="4652280"/>
            <a:ext cx="7053480" cy="16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4400" b="0" strike="noStrike" spc="-1">
                <a:solidFill>
                  <a:srgbClr val="23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CODE &amp; PLA (I)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23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 WITH ENGLISH GAME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L’approccio metodologico è stato prevalentemente di tipo ludico e motorio.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L’intero progetto si è svolto in un clima di collaborazione </a:t>
            </a: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 docenti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 esperti  , che non hanno trascurato gli aspetti linguistici e relazionali tra i bambini e con i bambini.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Ciò ha consentito un approccio inclusivo, rivolto a tutti i fruitori del progetto.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504000" y="43200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CONTENUTI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495360" indent="-228240" algn="just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•       Imparare a salutare e congedarsi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•       Presentarsi in inglese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•       Sapere riconoscere i colori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•       Imparare a contare fino a 10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•       Memorizzare i nomi degli animali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•       Identificare e riconoscere le differenti parti del corpo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•       Associare vocaboli a movimenti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•       Imparare il nome di alcuni cibi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5360" indent="-228240"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DI SEGUITO DOCUMENTATI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IMPARARE A SALUTARSI E CONGEDARSI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Object 2"/>
          <p:cNvPicPr/>
          <p:nvPr/>
        </p:nvPicPr>
        <p:blipFill>
          <a:blip r:embed="rId2" cstate="print"/>
          <a:stretch/>
        </p:blipFill>
        <p:spPr>
          <a:xfrm>
            <a:off x="-792000" y="3456000"/>
            <a:ext cx="6118920" cy="1077480"/>
          </a:xfrm>
          <a:prstGeom prst="rect">
            <a:avLst/>
          </a:prstGeom>
          <a:ln>
            <a:noFill/>
          </a:ln>
        </p:spPr>
      </p:pic>
      <p:pic>
        <p:nvPicPr>
          <p:cNvPr id="126" name="Immagine 125"/>
          <p:cNvPicPr/>
          <p:nvPr/>
        </p:nvPicPr>
        <p:blipFill>
          <a:blip r:embed="rId3" cstate="print"/>
          <a:stretch/>
        </p:blipFill>
        <p:spPr>
          <a:xfrm>
            <a:off x="1322280" y="1551960"/>
            <a:ext cx="2853360" cy="4279680"/>
          </a:xfrm>
          <a:prstGeom prst="rect">
            <a:avLst/>
          </a:prstGeom>
          <a:ln>
            <a:noFill/>
          </a:ln>
        </p:spPr>
      </p:pic>
      <p:pic>
        <p:nvPicPr>
          <p:cNvPr id="127" name="Immagine 126"/>
          <p:cNvPicPr/>
          <p:nvPr/>
        </p:nvPicPr>
        <p:blipFill>
          <a:blip r:embed="rId4" cstate="print"/>
          <a:stretch/>
        </p:blipFill>
        <p:spPr>
          <a:xfrm>
            <a:off x="5760000" y="1655640"/>
            <a:ext cx="3072240" cy="4176000"/>
          </a:xfrm>
          <a:prstGeom prst="rect">
            <a:avLst/>
          </a:prstGeom>
          <a:ln>
            <a:noFill/>
          </a:ln>
        </p:spPr>
      </p:pic>
      <p:sp>
        <p:nvSpPr>
          <p:cNvPr id="128" name="CustomShape 3"/>
          <p:cNvSpPr/>
          <p:nvPr/>
        </p:nvSpPr>
        <p:spPr>
          <a:xfrm>
            <a:off x="1296000" y="5976000"/>
            <a:ext cx="2879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Hello</a:t>
            </a:r>
          </a:p>
        </p:txBody>
      </p:sp>
      <p:sp>
        <p:nvSpPr>
          <p:cNvPr id="129" name="CustomShape 4"/>
          <p:cNvSpPr/>
          <p:nvPr/>
        </p:nvSpPr>
        <p:spPr>
          <a:xfrm>
            <a:off x="5760000" y="5976000"/>
            <a:ext cx="309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Goodbye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B8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SAPER RICONOSCERE I COLORI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Immagine 130"/>
          <p:cNvPicPr/>
          <p:nvPr/>
        </p:nvPicPr>
        <p:blipFill>
          <a:blip r:embed="rId2" cstate="print"/>
          <a:stretch/>
        </p:blipFill>
        <p:spPr>
          <a:xfrm>
            <a:off x="648000" y="1368000"/>
            <a:ext cx="4031640" cy="3023640"/>
          </a:xfrm>
          <a:prstGeom prst="rect">
            <a:avLst/>
          </a:prstGeom>
          <a:ln>
            <a:noFill/>
          </a:ln>
        </p:spPr>
      </p:pic>
      <p:pic>
        <p:nvPicPr>
          <p:cNvPr id="132" name="Immagine 131"/>
          <p:cNvPicPr/>
          <p:nvPr/>
        </p:nvPicPr>
        <p:blipFill>
          <a:blip r:embed="rId3" cstate="print"/>
          <a:stretch/>
        </p:blipFill>
        <p:spPr>
          <a:xfrm>
            <a:off x="5328000" y="1440000"/>
            <a:ext cx="4031640" cy="3023640"/>
          </a:xfrm>
          <a:prstGeom prst="rect">
            <a:avLst/>
          </a:prstGeom>
          <a:ln>
            <a:noFill/>
          </a:ln>
        </p:spPr>
      </p:pic>
      <p:pic>
        <p:nvPicPr>
          <p:cNvPr id="133" name="Immagine 132"/>
          <p:cNvPicPr/>
          <p:nvPr/>
        </p:nvPicPr>
        <p:blipFill>
          <a:blip r:embed="rId4" cstate="print"/>
          <a:stretch/>
        </p:blipFill>
        <p:spPr>
          <a:xfrm>
            <a:off x="648000" y="4591800"/>
            <a:ext cx="3959640" cy="2823840"/>
          </a:xfrm>
          <a:prstGeom prst="rect">
            <a:avLst/>
          </a:prstGeom>
          <a:ln>
            <a:noFill/>
          </a:ln>
        </p:spPr>
      </p:pic>
      <p:pic>
        <p:nvPicPr>
          <p:cNvPr id="134" name="Immagine 133"/>
          <p:cNvPicPr/>
          <p:nvPr/>
        </p:nvPicPr>
        <p:blipFill>
          <a:blip r:embed="rId5" cstate="print"/>
          <a:stretch/>
        </p:blipFill>
        <p:spPr>
          <a:xfrm>
            <a:off x="5256000" y="4608000"/>
            <a:ext cx="4052880" cy="273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ASSOCIARE VOCABOLI A MOVIMENTI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6" name="Immagine 135"/>
          <p:cNvPicPr/>
          <p:nvPr/>
        </p:nvPicPr>
        <p:blipFill>
          <a:blip r:embed="rId2" cstate="print"/>
          <a:stretch/>
        </p:blipFill>
        <p:spPr>
          <a:xfrm>
            <a:off x="792000" y="1512000"/>
            <a:ext cx="3671640" cy="2753640"/>
          </a:xfrm>
          <a:prstGeom prst="rect">
            <a:avLst/>
          </a:prstGeom>
          <a:ln>
            <a:noFill/>
          </a:ln>
        </p:spPr>
      </p:pic>
      <p:pic>
        <p:nvPicPr>
          <p:cNvPr id="137" name="Immagine 136"/>
          <p:cNvPicPr/>
          <p:nvPr/>
        </p:nvPicPr>
        <p:blipFill>
          <a:blip r:embed="rId3" cstate="print"/>
          <a:stretch/>
        </p:blipFill>
        <p:spPr>
          <a:xfrm>
            <a:off x="5472000" y="1496160"/>
            <a:ext cx="3743640" cy="2807640"/>
          </a:xfrm>
          <a:prstGeom prst="rect">
            <a:avLst/>
          </a:prstGeom>
          <a:ln>
            <a:noFill/>
          </a:ln>
        </p:spPr>
      </p:pic>
      <p:pic>
        <p:nvPicPr>
          <p:cNvPr id="138" name="Immagine 137"/>
          <p:cNvPicPr/>
          <p:nvPr/>
        </p:nvPicPr>
        <p:blipFill>
          <a:blip r:embed="rId4" cstate="print"/>
          <a:stretch/>
        </p:blipFill>
        <p:spPr>
          <a:xfrm>
            <a:off x="5544000" y="4320000"/>
            <a:ext cx="3599640" cy="3095640"/>
          </a:xfrm>
          <a:prstGeom prst="rect">
            <a:avLst/>
          </a:prstGeom>
          <a:ln>
            <a:noFill/>
          </a:ln>
        </p:spPr>
      </p:pic>
      <p:pic>
        <p:nvPicPr>
          <p:cNvPr id="139" name="Immagine 138"/>
          <p:cNvPicPr/>
          <p:nvPr/>
        </p:nvPicPr>
        <p:blipFill>
          <a:blip r:embed="rId5" cstate="print"/>
          <a:stretch/>
        </p:blipFill>
        <p:spPr>
          <a:xfrm>
            <a:off x="1286640" y="4378320"/>
            <a:ext cx="2745000" cy="282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459</Words>
  <Application>Microsoft Office PowerPoint</Application>
  <PresentationFormat>Personalizzato</PresentationFormat>
  <Paragraphs>65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Office Theme</vt:lpstr>
      <vt:lpstr>Office Theme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pramazzoni moreno</dc:creator>
  <dc:description/>
  <cp:lastModifiedBy>Infanzia S.Agostino</cp:lastModifiedBy>
  <cp:revision>9</cp:revision>
  <dcterms:created xsi:type="dcterms:W3CDTF">2018-06-07T16:51:44Z</dcterms:created>
  <dcterms:modified xsi:type="dcterms:W3CDTF">2018-06-20T12:29:53Z</dcterms:modified>
  <dc:language>it-IT</dc:language>
</cp:coreProperties>
</file>